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layout39.xml" ContentType="application/vnd.openxmlformats-officedocument.drawingml.diagramLayout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colors49.xml" ContentType="application/vnd.openxmlformats-officedocument.drawingml.diagramColors+xml"/>
  <Override PartName="/ppt/diagrams/quickStyle53.xml" ContentType="application/vnd.openxmlformats-officedocument.drawingml.diagramStyle+xml"/>
  <Override PartName="/ppt/diagrams/quickStyle31.xml" ContentType="application/vnd.openxmlformats-officedocument.drawingml.diagramStyle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layout5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layout42.xml" ContentType="application/vnd.openxmlformats-officedocument.drawingml.diagramLayout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diagrams/colors52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diagrams/colors41.xml" ContentType="application/vnd.openxmlformats-officedocument.drawingml.diagramColors+xml"/>
  <Override PartName="/ppt/diagrams/data54.xml" ContentType="application/vnd.openxmlformats-officedocument.drawingml.diagramData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diagrams/data43.xml" ContentType="application/vnd.openxmlformats-officedocument.drawingml.diagramData+xml"/>
  <Override PartName="/ppt/diagrams/quickStyle58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diagrams/data21.xml" ContentType="application/vnd.openxmlformats-officedocument.drawingml.diagramData+xml"/>
  <Override PartName="/ppt/diagrams/quickStyle47.xml" ContentType="application/vnd.openxmlformats-officedocument.drawingml.diagramStyl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ppt/diagrams/layout58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diagrams/layout47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7.xml" ContentType="application/vnd.openxmlformats-officedocument.drawingml.diagramColors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diagrams/colors46.xml" ContentType="application/vnd.openxmlformats-officedocument.drawingml.diagramColors+xml"/>
  <Override PartName="/ppt/diagrams/data48.xml" ContentType="application/vnd.openxmlformats-officedocument.drawingml.diagramData+xml"/>
  <Override PartName="/ppt/slides/slide49.xml" ContentType="application/vnd.openxmlformats-officedocument.presentationml.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diagrams/layout50.xml" ContentType="application/vnd.openxmlformats-officedocument.drawingml.diagramLayout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data51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slides/slide41.xml" ContentType="application/vnd.openxmlformats-officedocument.presentationml.slide+xml"/>
  <Override PartName="/ppt/diagrams/quickStyle55.xml" ContentType="application/vnd.openxmlformats-officedocument.drawingml.diagramStyle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quickStyle44.xml" ContentType="application/vnd.openxmlformats-officedocument.drawingml.diagramStyle+xml"/>
  <Override PartName="/ppt/diagrams/layout5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diagrams/colors47.xml" ContentType="application/vnd.openxmlformats-officedocument.drawingml.diagramColors+xml"/>
  <Override PartName="/ppt/diagrams/quickStyle51.xml" ContentType="application/vnd.openxmlformats-officedocument.drawingml.diagramStyl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ata49.xml" ContentType="application/vnd.openxmlformats-officedocument.drawingml.diagramData+xml"/>
  <Override PartName="/ppt/diagrams/layout51.xml" ContentType="application/vnd.openxmlformats-officedocument.drawingml.diagramLayout+xml"/>
  <Override PartName="/ppt/diagrams/colors54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diagrams/colors43.xml" ContentType="application/vnd.openxmlformats-officedocument.drawingml.diagramColors+xml"/>
  <Override PartName="/ppt/diagrams/data56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diagrams/colors50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quickStyle49.xml" ContentType="application/vnd.openxmlformats-officedocument.drawingml.diagramStyle+xml"/>
  <Override PartName="/ppt/diagrams/data52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diagrams/quickStyle38.xml" ContentType="application/vnd.openxmlformats-officedocument.drawingml.diagramStyle+xml"/>
  <Override PartName="/ppt/diagrams/data41.xml" ContentType="application/vnd.openxmlformats-officedocument.drawingml.diagramData+xml"/>
  <Override PartName="/ppt/diagrams/quickStyle56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diagrams/quickStyle45.xml" ContentType="application/vnd.openxmlformats-officedocument.drawingml.diagramStyle+xml"/>
  <Override PartName="/ppt/diagrams/layout49.xml" ContentType="application/vnd.openxmlformats-officedocument.drawingml.diagram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quickStyle34.xml" ContentType="application/vnd.openxmlformats-officedocument.drawingml.diagramStyle+xml"/>
  <Override PartName="/ppt/diagrams/quickStyle52.xml" ContentType="application/vnd.openxmlformats-officedocument.drawingml.diagramStyle+xml"/>
  <Override PartName="/ppt/diagrams/layout56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layout45.xml" ContentType="application/vnd.openxmlformats-officedocument.drawingml.diagramLayout+xml"/>
  <Override PartName="/ppt/diagrams/colors48.xml" ContentType="application/vnd.openxmlformats-officedocument.drawingml.diagramColors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diagrams/layout52.xml" ContentType="application/vnd.openxmlformats-officedocument.drawingml.diagramLayout+xml"/>
  <Override PartName="/ppt/diagrams/colors55.xml" ContentType="application/vnd.openxmlformats-officedocument.drawingml.diagramColors+xml"/>
  <Override PartName="/ppt/diagrams/data57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colors51.xml" ContentType="application/vnd.openxmlformats-officedocument.drawingml.diagramColors+xml"/>
  <Override PartName="/ppt/diagrams/data53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diagrams/quickStyle57.xml" ContentType="application/vnd.openxmlformats-officedocument.drawingml.diagramStyl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quickStyle46.xml" ContentType="application/vnd.openxmlformats-officedocument.drawingml.diagramStyle+xml"/>
  <Override PartName="/ppt/diagrams/layout57.xml" ContentType="application/vnd.openxmlformats-officedocument.drawingml.diagram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layout46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  <Override PartName="/ppt/diagrams/colors56.xml" ContentType="application/vnd.openxmlformats-officedocument.drawingml.diagramColors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diagrams/data58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data47.xml" ContentType="application/vnd.openxmlformats-officedocument.drawingml.diagramData+xml"/>
  <Override PartName="/ppt/slides/slide48.xml" ContentType="application/vnd.openxmlformats-officedocument.presentationml.slide+xml"/>
  <Override PartName="/ppt/diagrams/colors12.xml" ContentType="application/vnd.openxmlformats-officedocument.drawingml.diagramColors+xml"/>
  <Default Extension="bin" ContentType="application/vnd.openxmlformats-officedocument.oleObject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29.xml" ContentType="application/vnd.openxmlformats-officedocument.drawingml.diagramStyle+xml"/>
  <Override PartName="/ppt/diagrams/data50.xml" ContentType="application/vnd.openxmlformats-officedocument.drawingml.diagramData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diagrams/quickStyle54.xml" ContentType="application/vnd.openxmlformats-officedocument.drawingml.diagramStyle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quickStyle43.xml" ContentType="application/vnd.openxmlformats-officedocument.drawingml.diagramStyle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colors39.xml" ContentType="application/vnd.openxmlformats-officedocument.drawingml.diagramColors+xml"/>
  <Override PartName="/ppt/diagrams/layout54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53.xml" ContentType="application/vnd.openxmlformats-officedocument.drawingml.diagramColors+xml"/>
  <Override PartName="/ppt/diagrams/data55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quickStyle48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layout48.xml" ContentType="application/vnd.openxmlformats-officedocument.drawingml.diagram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7.xml" ContentType="application/vnd.openxmlformats-officedocument.drawingml.diagramLayout+xml"/>
  <Override PartName="/ppt/diagrams/colors58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15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5" r:id="rId20"/>
    <p:sldId id="276" r:id="rId21"/>
    <p:sldId id="298" r:id="rId22"/>
    <p:sldId id="277" r:id="rId23"/>
    <p:sldId id="279" r:id="rId24"/>
    <p:sldId id="280" r:id="rId25"/>
    <p:sldId id="281" r:id="rId26"/>
    <p:sldId id="282" r:id="rId27"/>
    <p:sldId id="283" r:id="rId28"/>
    <p:sldId id="316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9" r:id="rId42"/>
    <p:sldId id="296" r:id="rId43"/>
    <p:sldId id="297" r:id="rId44"/>
    <p:sldId id="301" r:id="rId45"/>
    <p:sldId id="302" r:id="rId46"/>
    <p:sldId id="303" r:id="rId47"/>
    <p:sldId id="305" r:id="rId48"/>
    <p:sldId id="306" r:id="rId49"/>
    <p:sldId id="304" r:id="rId50"/>
    <p:sldId id="308" r:id="rId51"/>
    <p:sldId id="309" r:id="rId52"/>
    <p:sldId id="312" r:id="rId53"/>
    <p:sldId id="310" r:id="rId54"/>
    <p:sldId id="313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4" autoAdjust="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278C6E-C8E9-40A6-89BE-B76CEAD78778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6E01C055-4CB8-4B44-B6CC-C1BE331BAE80}">
      <dgm:prSet/>
      <dgm:spPr/>
      <dgm:t>
        <a:bodyPr/>
        <a:lstStyle/>
        <a:p>
          <a:pPr rtl="0"/>
          <a:r>
            <a:rPr lang="en-US" dirty="0" smtClean="0"/>
            <a:t>Success in endodontic treatment depends on how well the pulp space is shaped and cleaned  </a:t>
          </a:r>
          <a:endParaRPr lang="en-US" dirty="0"/>
        </a:p>
      </dgm:t>
    </dgm:pt>
    <dgm:pt modelId="{93BE13E6-D2D1-4C62-BB3A-75609D809FA3}" type="parTrans" cxnId="{55EC5082-8AD0-418F-BF52-0D966D8FB846}">
      <dgm:prSet/>
      <dgm:spPr/>
      <dgm:t>
        <a:bodyPr/>
        <a:lstStyle/>
        <a:p>
          <a:endParaRPr lang="en-US"/>
        </a:p>
      </dgm:t>
    </dgm:pt>
    <dgm:pt modelId="{C5AED72F-F453-4327-AFD6-6EE061CD2A0A}" type="sibTrans" cxnId="{55EC5082-8AD0-418F-BF52-0D966D8FB846}">
      <dgm:prSet/>
      <dgm:spPr/>
      <dgm:t>
        <a:bodyPr/>
        <a:lstStyle/>
        <a:p>
          <a:endParaRPr lang="en-US"/>
        </a:p>
      </dgm:t>
    </dgm:pt>
    <dgm:pt modelId="{0A86CEC5-3D7B-4BA3-AB97-AC5513EF54EF}" type="pres">
      <dgm:prSet presAssocID="{74278C6E-C8E9-40A6-89BE-B76CEAD787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BAFFCA-960C-4CC2-8625-FEA0354ADC8E}" type="pres">
      <dgm:prSet presAssocID="{6E01C055-4CB8-4B44-B6CC-C1BE331BAE8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526015-273A-4CF0-8556-6FAABF254990}" type="presOf" srcId="{6E01C055-4CB8-4B44-B6CC-C1BE331BAE80}" destId="{25BAFFCA-960C-4CC2-8625-FEA0354ADC8E}" srcOrd="0" destOrd="0" presId="urn:microsoft.com/office/officeart/2005/8/layout/vList2"/>
    <dgm:cxn modelId="{29C11C75-50B6-4761-8A31-796BBAC26E89}" type="presOf" srcId="{74278C6E-C8E9-40A6-89BE-B76CEAD78778}" destId="{0A86CEC5-3D7B-4BA3-AB97-AC5513EF54EF}" srcOrd="0" destOrd="0" presId="urn:microsoft.com/office/officeart/2005/8/layout/vList2"/>
    <dgm:cxn modelId="{55EC5082-8AD0-418F-BF52-0D966D8FB846}" srcId="{74278C6E-C8E9-40A6-89BE-B76CEAD78778}" destId="{6E01C055-4CB8-4B44-B6CC-C1BE331BAE80}" srcOrd="0" destOrd="0" parTransId="{93BE13E6-D2D1-4C62-BB3A-75609D809FA3}" sibTransId="{C5AED72F-F453-4327-AFD6-6EE061CD2A0A}"/>
    <dgm:cxn modelId="{ECD64C79-79C2-40EC-B8EA-4F618B0287E2}" type="presParOf" srcId="{0A86CEC5-3D7B-4BA3-AB97-AC5513EF54EF}" destId="{25BAFFCA-960C-4CC2-8625-FEA0354ADC8E}" srcOrd="0" destOrd="0" presId="urn:microsoft.com/office/officeart/2005/8/layout/vList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CC30B37-DDE4-4EB2-BA8F-4BE0AC0C3A50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A6CA323A-B042-4102-8D74-8C936400C1F9}">
      <dgm:prSet/>
      <dgm:spPr/>
      <dgm:t>
        <a:bodyPr/>
        <a:lstStyle/>
        <a:p>
          <a:pPr rtl="0"/>
          <a:r>
            <a:rPr lang="en-US" dirty="0" smtClean="0"/>
            <a:t>It is the basic preparation throughout its length, dictated by the canal anatomy </a:t>
          </a:r>
          <a:endParaRPr lang="en-US" dirty="0"/>
        </a:p>
      </dgm:t>
    </dgm:pt>
    <dgm:pt modelId="{C618735D-1340-435F-A38C-B43930402969}" type="parTrans" cxnId="{E45C9A35-0FAB-4280-A1D7-227E15D37947}">
      <dgm:prSet/>
      <dgm:spPr/>
      <dgm:t>
        <a:bodyPr/>
        <a:lstStyle/>
        <a:p>
          <a:endParaRPr lang="en-US"/>
        </a:p>
      </dgm:t>
    </dgm:pt>
    <dgm:pt modelId="{D55BAC97-04AF-4EB3-BC14-BE7307D1F8BB}" type="sibTrans" cxnId="{E45C9A35-0FAB-4280-A1D7-227E15D37947}">
      <dgm:prSet/>
      <dgm:spPr/>
      <dgm:t>
        <a:bodyPr/>
        <a:lstStyle/>
        <a:p>
          <a:endParaRPr lang="en-US"/>
        </a:p>
      </dgm:t>
    </dgm:pt>
    <dgm:pt modelId="{822A8627-01C1-4DA0-B979-9BDFEB3CB825}">
      <dgm:prSet/>
      <dgm:spPr/>
      <dgm:t>
        <a:bodyPr/>
        <a:lstStyle/>
        <a:p>
          <a:pPr rtl="0"/>
          <a:r>
            <a:rPr lang="en-US" dirty="0" smtClean="0"/>
            <a:t>The initial anatomy of the canal should be maintained throughout the procedure </a:t>
          </a:r>
          <a:endParaRPr lang="en-US" dirty="0"/>
        </a:p>
      </dgm:t>
    </dgm:pt>
    <dgm:pt modelId="{D9C192D0-B583-4184-8CC3-9F0440FAB1A4}" type="parTrans" cxnId="{C8759DDD-2EB4-4075-8E3C-95FCF56CC0AB}">
      <dgm:prSet/>
      <dgm:spPr/>
      <dgm:t>
        <a:bodyPr/>
        <a:lstStyle/>
        <a:p>
          <a:endParaRPr lang="en-US"/>
        </a:p>
      </dgm:t>
    </dgm:pt>
    <dgm:pt modelId="{1982491A-70C5-47F3-A77C-ED3964AF1FB3}" type="sibTrans" cxnId="{C8759DDD-2EB4-4075-8E3C-95FCF56CC0AB}">
      <dgm:prSet/>
      <dgm:spPr/>
      <dgm:t>
        <a:bodyPr/>
        <a:lstStyle/>
        <a:p>
          <a:endParaRPr lang="en-US"/>
        </a:p>
      </dgm:t>
    </dgm:pt>
    <dgm:pt modelId="{7B0CDB97-C7AA-4601-B5DB-65C22F60FC74}" type="pres">
      <dgm:prSet presAssocID="{7CC30B37-DDE4-4EB2-BA8F-4BE0AC0C3A5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B4966C-F993-4B71-9895-86A4C21B6C2D}" type="pres">
      <dgm:prSet presAssocID="{A6CA323A-B042-4102-8D74-8C936400C1F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1085D0-C7D3-4017-AF25-A4D43DC401C8}" type="pres">
      <dgm:prSet presAssocID="{D55BAC97-04AF-4EB3-BC14-BE7307D1F8BB}" presName="spacer" presStyleCnt="0"/>
      <dgm:spPr/>
      <dgm:t>
        <a:bodyPr/>
        <a:lstStyle/>
        <a:p>
          <a:endParaRPr lang="en-US"/>
        </a:p>
      </dgm:t>
    </dgm:pt>
    <dgm:pt modelId="{E88EF4A6-EE4D-404F-9053-D59D6F4A8914}" type="pres">
      <dgm:prSet presAssocID="{822A8627-01C1-4DA0-B979-9BDFEB3CB82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7EF3B8-7B4C-4F2F-A2AC-147118195F7F}" type="presOf" srcId="{A6CA323A-B042-4102-8D74-8C936400C1F9}" destId="{54B4966C-F993-4B71-9895-86A4C21B6C2D}" srcOrd="0" destOrd="0" presId="urn:microsoft.com/office/officeart/2005/8/layout/vList2"/>
    <dgm:cxn modelId="{5F4924A8-6E86-461C-8EC1-1B6462DDDC4F}" type="presOf" srcId="{822A8627-01C1-4DA0-B979-9BDFEB3CB825}" destId="{E88EF4A6-EE4D-404F-9053-D59D6F4A8914}" srcOrd="0" destOrd="0" presId="urn:microsoft.com/office/officeart/2005/8/layout/vList2"/>
    <dgm:cxn modelId="{C14967ED-0068-441A-A8A4-1043934299D1}" type="presOf" srcId="{7CC30B37-DDE4-4EB2-BA8F-4BE0AC0C3A50}" destId="{7B0CDB97-C7AA-4601-B5DB-65C22F60FC74}" srcOrd="0" destOrd="0" presId="urn:microsoft.com/office/officeart/2005/8/layout/vList2"/>
    <dgm:cxn modelId="{C8759DDD-2EB4-4075-8E3C-95FCF56CC0AB}" srcId="{7CC30B37-DDE4-4EB2-BA8F-4BE0AC0C3A50}" destId="{822A8627-01C1-4DA0-B979-9BDFEB3CB825}" srcOrd="1" destOrd="0" parTransId="{D9C192D0-B583-4184-8CC3-9F0440FAB1A4}" sibTransId="{1982491A-70C5-47F3-A77C-ED3964AF1FB3}"/>
    <dgm:cxn modelId="{E45C9A35-0FAB-4280-A1D7-227E15D37947}" srcId="{7CC30B37-DDE4-4EB2-BA8F-4BE0AC0C3A50}" destId="{A6CA323A-B042-4102-8D74-8C936400C1F9}" srcOrd="0" destOrd="0" parTransId="{C618735D-1340-435F-A38C-B43930402969}" sibTransId="{D55BAC97-04AF-4EB3-BC14-BE7307D1F8BB}"/>
    <dgm:cxn modelId="{FD10D634-DBFB-4D3E-B872-92E07F50D28D}" type="presParOf" srcId="{7B0CDB97-C7AA-4601-B5DB-65C22F60FC74}" destId="{54B4966C-F993-4B71-9895-86A4C21B6C2D}" srcOrd="0" destOrd="0" presId="urn:microsoft.com/office/officeart/2005/8/layout/vList2"/>
    <dgm:cxn modelId="{EF1D095C-20D3-45FF-80BB-3E4238E47C2E}" type="presParOf" srcId="{7B0CDB97-C7AA-4601-B5DB-65C22F60FC74}" destId="{CB1085D0-C7D3-4017-AF25-A4D43DC401C8}" srcOrd="1" destOrd="0" presId="urn:microsoft.com/office/officeart/2005/8/layout/vList2"/>
    <dgm:cxn modelId="{78CD8852-30AD-4306-AF72-F96898368F6F}" type="presParOf" srcId="{7B0CDB97-C7AA-4601-B5DB-65C22F60FC74}" destId="{E88EF4A6-EE4D-404F-9053-D59D6F4A8914}" srcOrd="2" destOrd="0" presId="urn:microsoft.com/office/officeart/2005/8/layout/vList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26AB9BD-A977-48DA-AC06-BC57B4E74841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FFEF51C-B8CA-4749-B971-70BFF9837C6A}">
      <dgm:prSet/>
      <dgm:spPr/>
      <dgm:t>
        <a:bodyPr/>
        <a:lstStyle/>
        <a:p>
          <a:pPr rtl="0"/>
          <a:r>
            <a:rPr lang="en-US" dirty="0" smtClean="0"/>
            <a:t>The access may have to be expanded if instruments start to bind , especially as larger , less flexible instruments are used </a:t>
          </a:r>
          <a:endParaRPr lang="en-US" dirty="0"/>
        </a:p>
      </dgm:t>
    </dgm:pt>
    <dgm:pt modelId="{20CAA420-070A-4225-B385-A67F1EB18166}" type="parTrans" cxnId="{DE178FB7-1B18-4733-BA24-A38663B61E8F}">
      <dgm:prSet/>
      <dgm:spPr/>
      <dgm:t>
        <a:bodyPr/>
        <a:lstStyle/>
        <a:p>
          <a:endParaRPr lang="en-US"/>
        </a:p>
      </dgm:t>
    </dgm:pt>
    <dgm:pt modelId="{40E377C3-F41F-42C1-A2DE-13D677238EF3}" type="sibTrans" cxnId="{DE178FB7-1B18-4733-BA24-A38663B61E8F}">
      <dgm:prSet/>
      <dgm:spPr/>
      <dgm:t>
        <a:bodyPr/>
        <a:lstStyle/>
        <a:p>
          <a:endParaRPr lang="en-US"/>
        </a:p>
      </dgm:t>
    </dgm:pt>
    <dgm:pt modelId="{D4B6322C-2C83-44FD-84DE-56C5E7D720E0}" type="pres">
      <dgm:prSet presAssocID="{F26AB9BD-A977-48DA-AC06-BC57B4E748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301593-10FE-45C1-BDDF-0C656A3B9B2D}" type="pres">
      <dgm:prSet presAssocID="{AFFEF51C-B8CA-4749-B971-70BFF9837C6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178FB7-1B18-4733-BA24-A38663B61E8F}" srcId="{F26AB9BD-A977-48DA-AC06-BC57B4E74841}" destId="{AFFEF51C-B8CA-4749-B971-70BFF9837C6A}" srcOrd="0" destOrd="0" parTransId="{20CAA420-070A-4225-B385-A67F1EB18166}" sibTransId="{40E377C3-F41F-42C1-A2DE-13D677238EF3}"/>
    <dgm:cxn modelId="{33477920-6B2F-4156-9564-6F9EE41EBDF3}" type="presOf" srcId="{AFFEF51C-B8CA-4749-B971-70BFF9837C6A}" destId="{D7301593-10FE-45C1-BDDF-0C656A3B9B2D}" srcOrd="0" destOrd="0" presId="urn:microsoft.com/office/officeart/2005/8/layout/vList2"/>
    <dgm:cxn modelId="{F0EDD34F-1184-4FD0-8401-1591574C3ABB}" type="presOf" srcId="{F26AB9BD-A977-48DA-AC06-BC57B4E74841}" destId="{D4B6322C-2C83-44FD-84DE-56C5E7D720E0}" srcOrd="0" destOrd="0" presId="urn:microsoft.com/office/officeart/2005/8/layout/vList2"/>
    <dgm:cxn modelId="{474040CE-5B0F-423E-9147-1DC4CC811BB1}" type="presParOf" srcId="{D4B6322C-2C83-44FD-84DE-56C5E7D720E0}" destId="{D7301593-10FE-45C1-BDDF-0C656A3B9B2D}" srcOrd="0" destOrd="0" presId="urn:microsoft.com/office/officeart/2005/8/layout/vList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0FE1351-2F43-4842-8970-1EC5143A934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AB06580-D9AA-4BB2-AEDA-919C745EFA10}">
      <dgm:prSet/>
      <dgm:spPr/>
      <dgm:t>
        <a:bodyPr/>
        <a:lstStyle/>
        <a:p>
          <a:pPr rtl="0"/>
          <a:r>
            <a:rPr lang="en-US" dirty="0" smtClean="0"/>
            <a:t>Meticulous cleaning of the walls of the cavity </a:t>
          </a:r>
          <a:r>
            <a:rPr lang="en-US" dirty="0" err="1" smtClean="0"/>
            <a:t>untill</a:t>
          </a:r>
          <a:r>
            <a:rPr lang="en-US" dirty="0" smtClean="0"/>
            <a:t> they feel glass – smooth , accompanied by continuous irrigation , will ensure thorough debridement </a:t>
          </a:r>
          <a:endParaRPr lang="en-US" dirty="0"/>
        </a:p>
      </dgm:t>
    </dgm:pt>
    <dgm:pt modelId="{96609DF2-A3FE-456B-8E97-94955618FEEB}" type="parTrans" cxnId="{1053D328-24F0-44F3-A780-B1D6745F83B6}">
      <dgm:prSet/>
      <dgm:spPr/>
      <dgm:t>
        <a:bodyPr/>
        <a:lstStyle/>
        <a:p>
          <a:endParaRPr lang="en-US"/>
        </a:p>
      </dgm:t>
    </dgm:pt>
    <dgm:pt modelId="{DE4173CF-8744-4362-85B2-D7D9C74FDADD}" type="sibTrans" cxnId="{1053D328-24F0-44F3-A780-B1D6745F83B6}">
      <dgm:prSet/>
      <dgm:spPr/>
      <dgm:t>
        <a:bodyPr/>
        <a:lstStyle/>
        <a:p>
          <a:endParaRPr lang="en-US"/>
        </a:p>
      </dgm:t>
    </dgm:pt>
    <dgm:pt modelId="{22947DB3-24BE-42CB-BF1E-1FAE6A57373C}" type="pres">
      <dgm:prSet presAssocID="{A0FE1351-2F43-4842-8970-1EC5143A93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4A0078-0D27-4D1F-92D4-9F53CB2A5E47}" type="pres">
      <dgm:prSet presAssocID="{FAB06580-D9AA-4BB2-AEDA-919C745EFA1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53D328-24F0-44F3-A780-B1D6745F83B6}" srcId="{A0FE1351-2F43-4842-8970-1EC5143A9344}" destId="{FAB06580-D9AA-4BB2-AEDA-919C745EFA10}" srcOrd="0" destOrd="0" parTransId="{96609DF2-A3FE-456B-8E97-94955618FEEB}" sibTransId="{DE4173CF-8744-4362-85B2-D7D9C74FDADD}"/>
    <dgm:cxn modelId="{3F260BA9-28E0-4D36-ABA9-C476136A4F28}" type="presOf" srcId="{FAB06580-D9AA-4BB2-AEDA-919C745EFA10}" destId="{AE4A0078-0D27-4D1F-92D4-9F53CB2A5E47}" srcOrd="0" destOrd="0" presId="urn:microsoft.com/office/officeart/2005/8/layout/vList2"/>
    <dgm:cxn modelId="{661BD3E3-74E4-4615-BEE1-C8EEC3C0A7F2}" type="presOf" srcId="{A0FE1351-2F43-4842-8970-1EC5143A9344}" destId="{22947DB3-24BE-42CB-BF1E-1FAE6A57373C}" srcOrd="0" destOrd="0" presId="urn:microsoft.com/office/officeart/2005/8/layout/vList2"/>
    <dgm:cxn modelId="{6CB729B0-DD2E-4FE7-98F4-3AFFE553F970}" type="presParOf" srcId="{22947DB3-24BE-42CB-BF1E-1FAE6A57373C}" destId="{AE4A0078-0D27-4D1F-92D4-9F53CB2A5E47}" srcOrd="0" destOrd="0" presId="urn:microsoft.com/office/officeart/2005/8/layout/vList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CBE219C-3A97-41D6-BE0F-8233F3854C44}" type="doc">
      <dgm:prSet loTypeId="urn:microsoft.com/office/officeart/2005/8/layout/vList2" loCatId="list" qsTypeId="urn:microsoft.com/office/officeart/2005/8/quickstyle/simple3" qsCatId="simple" csTypeId="urn:microsoft.com/office/officeart/2005/8/colors/accent3_5" csCatId="accent3"/>
      <dgm:spPr/>
      <dgm:t>
        <a:bodyPr/>
        <a:lstStyle/>
        <a:p>
          <a:endParaRPr lang="en-US"/>
        </a:p>
      </dgm:t>
    </dgm:pt>
    <dgm:pt modelId="{9B19EE28-32E2-41D3-8C92-B4295E5445BE}">
      <dgm:prSet/>
      <dgm:spPr/>
      <dgm:t>
        <a:bodyPr/>
        <a:lstStyle/>
        <a:p>
          <a:pPr rtl="0"/>
          <a:r>
            <a:rPr lang="en-US" dirty="0" smtClean="0"/>
            <a:t>Parallel walls in the apical 2-3 mm of the canal- ensure firm seating of the primary </a:t>
          </a:r>
          <a:r>
            <a:rPr lang="en-US" dirty="0" err="1" smtClean="0"/>
            <a:t>gutta</a:t>
          </a:r>
          <a:r>
            <a:rPr lang="en-US" dirty="0" smtClean="0"/>
            <a:t> </a:t>
          </a:r>
          <a:r>
            <a:rPr lang="en-US" dirty="0" err="1" smtClean="0"/>
            <a:t>percha</a:t>
          </a:r>
          <a:r>
            <a:rPr lang="en-US" dirty="0" smtClean="0"/>
            <a:t> point – this is where sealing against future leakage into the canal takes place </a:t>
          </a:r>
          <a:endParaRPr lang="en-US" dirty="0"/>
        </a:p>
      </dgm:t>
    </dgm:pt>
    <dgm:pt modelId="{C0AE7992-4187-46F6-B9EF-3E425BCE1D0F}" type="parTrans" cxnId="{33F1719D-A9FC-4B15-918B-A79EE22FD516}">
      <dgm:prSet/>
      <dgm:spPr/>
      <dgm:t>
        <a:bodyPr/>
        <a:lstStyle/>
        <a:p>
          <a:endParaRPr lang="en-US"/>
        </a:p>
      </dgm:t>
    </dgm:pt>
    <dgm:pt modelId="{3F7E78BF-C578-4B8C-8A18-092096927856}" type="sibTrans" cxnId="{33F1719D-A9FC-4B15-918B-A79EE22FD516}">
      <dgm:prSet/>
      <dgm:spPr/>
      <dgm:t>
        <a:bodyPr/>
        <a:lstStyle/>
        <a:p>
          <a:endParaRPr lang="en-US"/>
        </a:p>
      </dgm:t>
    </dgm:pt>
    <dgm:pt modelId="{478D6BD8-D36C-4D24-8C1D-7600E092048C}">
      <dgm:prSet/>
      <dgm:spPr/>
      <dgm:t>
        <a:bodyPr/>
        <a:lstStyle/>
        <a:p>
          <a:pPr rtl="0"/>
          <a:r>
            <a:rPr lang="en-US" dirty="0" smtClean="0"/>
            <a:t>Accessory / lateral canals are most apt to be present in this region  </a:t>
          </a:r>
          <a:endParaRPr lang="en-US" dirty="0"/>
        </a:p>
      </dgm:t>
    </dgm:pt>
    <dgm:pt modelId="{5D00B499-E502-4232-B163-2E338238AFE8}" type="parTrans" cxnId="{E891E529-37E6-46ED-BCB1-F8D9EF992261}">
      <dgm:prSet/>
      <dgm:spPr/>
      <dgm:t>
        <a:bodyPr/>
        <a:lstStyle/>
        <a:p>
          <a:endParaRPr lang="en-US"/>
        </a:p>
      </dgm:t>
    </dgm:pt>
    <dgm:pt modelId="{63BDD81F-E675-4759-9D93-C7296AFC5CDA}" type="sibTrans" cxnId="{E891E529-37E6-46ED-BCB1-F8D9EF992261}">
      <dgm:prSet/>
      <dgm:spPr/>
      <dgm:t>
        <a:bodyPr/>
        <a:lstStyle/>
        <a:p>
          <a:endParaRPr lang="en-US"/>
        </a:p>
      </dgm:t>
    </dgm:pt>
    <dgm:pt modelId="{E90ECD7D-A0F1-40EB-8D7E-27FEF1F2CC18}" type="pres">
      <dgm:prSet presAssocID="{FCBE219C-3A97-41D6-BE0F-8233F3854C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90F35A-DFF5-4FA3-A18C-3C81D3D760E6}" type="pres">
      <dgm:prSet presAssocID="{9B19EE28-32E2-41D3-8C92-B4295E5445B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48D929-7742-4FAD-B237-0643704342F3}" type="pres">
      <dgm:prSet presAssocID="{3F7E78BF-C578-4B8C-8A18-092096927856}" presName="spacer" presStyleCnt="0"/>
      <dgm:spPr/>
    </dgm:pt>
    <dgm:pt modelId="{A0783DD1-36CD-4587-94D6-5CBFB8B68BB3}" type="pres">
      <dgm:prSet presAssocID="{478D6BD8-D36C-4D24-8C1D-7600E092048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F545D5-FE8E-45A3-BE8D-5054379827FA}" type="presOf" srcId="{9B19EE28-32E2-41D3-8C92-B4295E5445BE}" destId="{B390F35A-DFF5-4FA3-A18C-3C81D3D760E6}" srcOrd="0" destOrd="0" presId="urn:microsoft.com/office/officeart/2005/8/layout/vList2"/>
    <dgm:cxn modelId="{30B42AC2-116F-4D78-8766-2EA0AC8DF5F8}" type="presOf" srcId="{478D6BD8-D36C-4D24-8C1D-7600E092048C}" destId="{A0783DD1-36CD-4587-94D6-5CBFB8B68BB3}" srcOrd="0" destOrd="0" presId="urn:microsoft.com/office/officeart/2005/8/layout/vList2"/>
    <dgm:cxn modelId="{13A8ECFA-0BC5-4E7A-8F56-1E5E1B126651}" type="presOf" srcId="{FCBE219C-3A97-41D6-BE0F-8233F3854C44}" destId="{E90ECD7D-A0F1-40EB-8D7E-27FEF1F2CC18}" srcOrd="0" destOrd="0" presId="urn:microsoft.com/office/officeart/2005/8/layout/vList2"/>
    <dgm:cxn modelId="{33F1719D-A9FC-4B15-918B-A79EE22FD516}" srcId="{FCBE219C-3A97-41D6-BE0F-8233F3854C44}" destId="{9B19EE28-32E2-41D3-8C92-B4295E5445BE}" srcOrd="0" destOrd="0" parTransId="{C0AE7992-4187-46F6-B9EF-3E425BCE1D0F}" sibTransId="{3F7E78BF-C578-4B8C-8A18-092096927856}"/>
    <dgm:cxn modelId="{E891E529-37E6-46ED-BCB1-F8D9EF992261}" srcId="{FCBE219C-3A97-41D6-BE0F-8233F3854C44}" destId="{478D6BD8-D36C-4D24-8C1D-7600E092048C}" srcOrd="1" destOrd="0" parTransId="{5D00B499-E502-4232-B163-2E338238AFE8}" sibTransId="{63BDD81F-E675-4759-9D93-C7296AFC5CDA}"/>
    <dgm:cxn modelId="{FEBDC83C-0371-4092-81D4-8960162C00C5}" type="presParOf" srcId="{E90ECD7D-A0F1-40EB-8D7E-27FEF1F2CC18}" destId="{B390F35A-DFF5-4FA3-A18C-3C81D3D760E6}" srcOrd="0" destOrd="0" presId="urn:microsoft.com/office/officeart/2005/8/layout/vList2"/>
    <dgm:cxn modelId="{F59C7B88-297B-4BC2-B740-0C540CC85E2C}" type="presParOf" srcId="{E90ECD7D-A0F1-40EB-8D7E-27FEF1F2CC18}" destId="{FD48D929-7742-4FAD-B237-0643704342F3}" srcOrd="1" destOrd="0" presId="urn:microsoft.com/office/officeart/2005/8/layout/vList2"/>
    <dgm:cxn modelId="{653B2E96-A9AA-4125-B3B5-419810B82EFB}" type="presParOf" srcId="{E90ECD7D-A0F1-40EB-8D7E-27FEF1F2CC18}" destId="{A0783DD1-36CD-4587-94D6-5CBFB8B68BB3}" srcOrd="2" destOrd="0" presId="urn:microsoft.com/office/officeart/2005/8/layout/vList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E7D5751-6F34-4C73-B2A7-668AB45594C8}" type="doc">
      <dgm:prSet loTypeId="urn:microsoft.com/office/officeart/2005/8/layout/vList2" loCatId="list" qsTypeId="urn:microsoft.com/office/officeart/2005/8/quickstyle/simple2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E5E677B9-4A39-4A09-B3D4-AC024F292C1F}">
      <dgm:prSet/>
      <dgm:spPr/>
      <dgm:t>
        <a:bodyPr/>
        <a:lstStyle/>
        <a:p>
          <a:pPr rtl="0"/>
          <a:r>
            <a:rPr lang="en-US" dirty="0" smtClean="0"/>
            <a:t>Development of  an apical stop  at the CDJ against which filling to be completed &amp; to resist extrusion of canal debris &amp; filling material beyond the apex </a:t>
          </a:r>
          <a:endParaRPr lang="en-US" dirty="0"/>
        </a:p>
      </dgm:t>
    </dgm:pt>
    <dgm:pt modelId="{A72442FA-357A-42FB-8371-91DCE448EAAA}" type="parTrans" cxnId="{47FE5AEC-D3A5-418D-98DC-2182E0838107}">
      <dgm:prSet/>
      <dgm:spPr/>
      <dgm:t>
        <a:bodyPr/>
        <a:lstStyle/>
        <a:p>
          <a:endParaRPr lang="en-US"/>
        </a:p>
      </dgm:t>
    </dgm:pt>
    <dgm:pt modelId="{AA68E221-D0CD-44BF-AE65-9B67D5DDFF3F}" type="sibTrans" cxnId="{47FE5AEC-D3A5-418D-98DC-2182E0838107}">
      <dgm:prSet/>
      <dgm:spPr/>
      <dgm:t>
        <a:bodyPr/>
        <a:lstStyle/>
        <a:p>
          <a:endParaRPr lang="en-US"/>
        </a:p>
      </dgm:t>
    </dgm:pt>
    <dgm:pt modelId="{AB40E768-EAFB-4E0D-856A-57BDDEB54003}" type="pres">
      <dgm:prSet presAssocID="{2E7D5751-6F34-4C73-B2A7-668AB45594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317278-C8BD-4979-9C12-08407973A477}" type="pres">
      <dgm:prSet presAssocID="{E5E677B9-4A39-4A09-B3D4-AC024F292C1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5E44D7-D127-4B39-8C4C-9B21962776F9}" type="presOf" srcId="{E5E677B9-4A39-4A09-B3D4-AC024F292C1F}" destId="{A6317278-C8BD-4979-9C12-08407973A477}" srcOrd="0" destOrd="0" presId="urn:microsoft.com/office/officeart/2005/8/layout/vList2"/>
    <dgm:cxn modelId="{7768E868-B2BF-4E07-9084-4B3C86332767}" type="presOf" srcId="{2E7D5751-6F34-4C73-B2A7-668AB45594C8}" destId="{AB40E768-EAFB-4E0D-856A-57BDDEB54003}" srcOrd="0" destOrd="0" presId="urn:microsoft.com/office/officeart/2005/8/layout/vList2"/>
    <dgm:cxn modelId="{47FE5AEC-D3A5-418D-98DC-2182E0838107}" srcId="{2E7D5751-6F34-4C73-B2A7-668AB45594C8}" destId="{E5E677B9-4A39-4A09-B3D4-AC024F292C1F}" srcOrd="0" destOrd="0" parTransId="{A72442FA-357A-42FB-8371-91DCE448EAAA}" sibTransId="{AA68E221-D0CD-44BF-AE65-9B67D5DDFF3F}"/>
    <dgm:cxn modelId="{4B994E5C-3A1D-4C3B-8015-FECCA328992F}" type="presParOf" srcId="{AB40E768-EAFB-4E0D-856A-57BDDEB54003}" destId="{A6317278-C8BD-4979-9C12-08407973A477}" srcOrd="0" destOrd="0" presId="urn:microsoft.com/office/officeart/2005/8/layout/vList2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9EC17F3-D667-4923-836E-74ED2D1B60FE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BEA7B9B-4821-4D4D-9F4E-EEDAE28D9B8C}">
      <dgm:prSet/>
      <dgm:spPr/>
      <dgm:t>
        <a:bodyPr/>
        <a:lstStyle/>
        <a:p>
          <a:pPr rtl="0"/>
          <a:r>
            <a:rPr lang="en-US" dirty="0" smtClean="0"/>
            <a:t>Extension of the cavity preparation throughout its entire length &amp; breadth ( peripheral enlargement of the canal ) to ensure prevention of future problems </a:t>
          </a:r>
          <a:endParaRPr lang="en-US" dirty="0"/>
        </a:p>
      </dgm:t>
    </dgm:pt>
    <dgm:pt modelId="{237F0231-D7C4-4241-9F99-77B9751D9BFB}" type="parTrans" cxnId="{AF23545E-0CA7-4235-AD43-869AF24B174E}">
      <dgm:prSet/>
      <dgm:spPr/>
      <dgm:t>
        <a:bodyPr/>
        <a:lstStyle/>
        <a:p>
          <a:endParaRPr lang="en-US"/>
        </a:p>
      </dgm:t>
    </dgm:pt>
    <dgm:pt modelId="{0A30ED47-BB7B-4CA9-918C-B16059273D3D}" type="sibTrans" cxnId="{AF23545E-0CA7-4235-AD43-869AF24B174E}">
      <dgm:prSet/>
      <dgm:spPr/>
      <dgm:t>
        <a:bodyPr/>
        <a:lstStyle/>
        <a:p>
          <a:endParaRPr lang="en-US"/>
        </a:p>
      </dgm:t>
    </dgm:pt>
    <dgm:pt modelId="{150B514F-2768-4DD8-AD89-92B61A7172FF}" type="pres">
      <dgm:prSet presAssocID="{29EC17F3-D667-4923-836E-74ED2D1B60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FFE3B4-D38D-407F-A065-6F52EDE449EF}" type="pres">
      <dgm:prSet presAssocID="{DBEA7B9B-4821-4D4D-9F4E-EEDAE28D9B8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DFF1C9-34E0-4F9D-A683-68D8A74D416A}" type="presOf" srcId="{29EC17F3-D667-4923-836E-74ED2D1B60FE}" destId="{150B514F-2768-4DD8-AD89-92B61A7172FF}" srcOrd="0" destOrd="0" presId="urn:microsoft.com/office/officeart/2005/8/layout/vList2"/>
    <dgm:cxn modelId="{AF23545E-0CA7-4235-AD43-869AF24B174E}" srcId="{29EC17F3-D667-4923-836E-74ED2D1B60FE}" destId="{DBEA7B9B-4821-4D4D-9F4E-EEDAE28D9B8C}" srcOrd="0" destOrd="0" parTransId="{237F0231-D7C4-4241-9F99-77B9751D9BFB}" sibTransId="{0A30ED47-BB7B-4CA9-918C-B16059273D3D}"/>
    <dgm:cxn modelId="{9EBFFE71-FE29-432A-9A36-63FAE6425FBB}" type="presOf" srcId="{DBEA7B9B-4821-4D4D-9F4E-EEDAE28D9B8C}" destId="{A6FFE3B4-D38D-407F-A065-6F52EDE449EF}" srcOrd="0" destOrd="0" presId="urn:microsoft.com/office/officeart/2005/8/layout/vList2"/>
    <dgm:cxn modelId="{85D5750E-9A01-4062-BC22-51FBD0CF60D6}" type="presParOf" srcId="{150B514F-2768-4DD8-AD89-92B61A7172FF}" destId="{A6FFE3B4-D38D-407F-A065-6F52EDE449EF}" srcOrd="0" destOrd="0" presId="urn:microsoft.com/office/officeart/2005/8/layout/vList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1612A8E-50B0-4CB1-8B6F-8FFA611B853E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D10F2FA-FD54-448F-8A61-5C2DAD17B162}">
      <dgm:prSet/>
      <dgm:spPr/>
      <dgm:t>
        <a:bodyPr/>
        <a:lstStyle/>
        <a:p>
          <a:pPr rtl="0"/>
          <a:r>
            <a:rPr lang="en-US" dirty="0" smtClean="0"/>
            <a:t>Carefully inserted through the access cavity until the dentinal walls are felt / the approximate length of the canal is reached </a:t>
          </a:r>
          <a:endParaRPr lang="en-US" dirty="0"/>
        </a:p>
      </dgm:t>
    </dgm:pt>
    <dgm:pt modelId="{62DE8784-BD11-4167-9E95-2BEB81CDE739}" type="parTrans" cxnId="{4F206E66-88AA-48C3-8D18-72771448C30B}">
      <dgm:prSet/>
      <dgm:spPr/>
      <dgm:t>
        <a:bodyPr/>
        <a:lstStyle/>
        <a:p>
          <a:endParaRPr lang="en-US"/>
        </a:p>
      </dgm:t>
    </dgm:pt>
    <dgm:pt modelId="{FE4E832F-BF5C-437F-A20E-52D0038CE731}" type="sibTrans" cxnId="{4F206E66-88AA-48C3-8D18-72771448C30B}">
      <dgm:prSet/>
      <dgm:spPr/>
      <dgm:t>
        <a:bodyPr/>
        <a:lstStyle/>
        <a:p>
          <a:endParaRPr lang="en-US"/>
        </a:p>
      </dgm:t>
    </dgm:pt>
    <dgm:pt modelId="{1737FDC8-DC91-4A9F-BCFC-8893F17A21A5}">
      <dgm:prSet/>
      <dgm:spPr/>
      <dgm:t>
        <a:bodyPr/>
        <a:lstStyle/>
        <a:p>
          <a:pPr rtl="0"/>
          <a:r>
            <a:rPr lang="en-US" dirty="0" smtClean="0"/>
            <a:t>It is then slightly with drawn ( approx -1mm ) rotated 360 degree &amp; removed </a:t>
          </a:r>
          <a:endParaRPr lang="en-US" dirty="0"/>
        </a:p>
      </dgm:t>
    </dgm:pt>
    <dgm:pt modelId="{96837502-56F5-4119-B45A-1E7CF62D5A20}" type="parTrans" cxnId="{63343A54-83BE-4770-A77C-2C2CBA21635C}">
      <dgm:prSet/>
      <dgm:spPr/>
      <dgm:t>
        <a:bodyPr/>
        <a:lstStyle/>
        <a:p>
          <a:endParaRPr lang="en-US"/>
        </a:p>
      </dgm:t>
    </dgm:pt>
    <dgm:pt modelId="{46EFF5DC-4C0E-4A22-BEA2-FD573CA9B562}" type="sibTrans" cxnId="{63343A54-83BE-4770-A77C-2C2CBA21635C}">
      <dgm:prSet/>
      <dgm:spPr/>
      <dgm:t>
        <a:bodyPr/>
        <a:lstStyle/>
        <a:p>
          <a:endParaRPr lang="en-US"/>
        </a:p>
      </dgm:t>
    </dgm:pt>
    <dgm:pt modelId="{5B7FC715-5B4C-42BE-8FC4-9927C5167499}" type="pres">
      <dgm:prSet presAssocID="{61612A8E-50B0-4CB1-8B6F-8FFA611B85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6DD070-FE61-4A62-BA66-D8B8120D7200}" type="pres">
      <dgm:prSet presAssocID="{9D10F2FA-FD54-448F-8A61-5C2DAD17B16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E3BCAD-58D0-49A7-B2FE-A0AA3E1E06D3}" type="pres">
      <dgm:prSet presAssocID="{FE4E832F-BF5C-437F-A20E-52D0038CE731}" presName="spacer" presStyleCnt="0"/>
      <dgm:spPr/>
      <dgm:t>
        <a:bodyPr/>
        <a:lstStyle/>
        <a:p>
          <a:endParaRPr lang="en-US"/>
        </a:p>
      </dgm:t>
    </dgm:pt>
    <dgm:pt modelId="{4A088898-0714-4416-A173-36ECCB1472F5}" type="pres">
      <dgm:prSet presAssocID="{1737FDC8-DC91-4A9F-BCFC-8893F17A21A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9C6EA5-423F-4A19-AE0B-B3FBCEB9EE83}" type="presOf" srcId="{9D10F2FA-FD54-448F-8A61-5C2DAD17B162}" destId="{F56DD070-FE61-4A62-BA66-D8B8120D7200}" srcOrd="0" destOrd="0" presId="urn:microsoft.com/office/officeart/2005/8/layout/vList2"/>
    <dgm:cxn modelId="{63343A54-83BE-4770-A77C-2C2CBA21635C}" srcId="{61612A8E-50B0-4CB1-8B6F-8FFA611B853E}" destId="{1737FDC8-DC91-4A9F-BCFC-8893F17A21A5}" srcOrd="1" destOrd="0" parTransId="{96837502-56F5-4119-B45A-1E7CF62D5A20}" sibTransId="{46EFF5DC-4C0E-4A22-BEA2-FD573CA9B562}"/>
    <dgm:cxn modelId="{8B221722-986B-4A8F-86D0-CC17AECE3707}" type="presOf" srcId="{61612A8E-50B0-4CB1-8B6F-8FFA611B853E}" destId="{5B7FC715-5B4C-42BE-8FC4-9927C5167499}" srcOrd="0" destOrd="0" presId="urn:microsoft.com/office/officeart/2005/8/layout/vList2"/>
    <dgm:cxn modelId="{EBE83217-BB4A-48AE-BF29-9E7CA409729A}" type="presOf" srcId="{1737FDC8-DC91-4A9F-BCFC-8893F17A21A5}" destId="{4A088898-0714-4416-A173-36ECCB1472F5}" srcOrd="0" destOrd="0" presId="urn:microsoft.com/office/officeart/2005/8/layout/vList2"/>
    <dgm:cxn modelId="{4F206E66-88AA-48C3-8D18-72771448C30B}" srcId="{61612A8E-50B0-4CB1-8B6F-8FFA611B853E}" destId="{9D10F2FA-FD54-448F-8A61-5C2DAD17B162}" srcOrd="0" destOrd="0" parTransId="{62DE8784-BD11-4167-9E95-2BEB81CDE739}" sibTransId="{FE4E832F-BF5C-437F-A20E-52D0038CE731}"/>
    <dgm:cxn modelId="{FA80BA00-5DD9-47C1-B3FF-3AFD44585A3E}" type="presParOf" srcId="{5B7FC715-5B4C-42BE-8FC4-9927C5167499}" destId="{F56DD070-FE61-4A62-BA66-D8B8120D7200}" srcOrd="0" destOrd="0" presId="urn:microsoft.com/office/officeart/2005/8/layout/vList2"/>
    <dgm:cxn modelId="{C863BCAE-5948-4BD6-AA95-441E41A82D19}" type="presParOf" srcId="{5B7FC715-5B4C-42BE-8FC4-9927C5167499}" destId="{87E3BCAD-58D0-49A7-B2FE-A0AA3E1E06D3}" srcOrd="1" destOrd="0" presId="urn:microsoft.com/office/officeart/2005/8/layout/vList2"/>
    <dgm:cxn modelId="{A46C5F22-59FF-4118-8E72-283D80DA2D3D}" type="presParOf" srcId="{5B7FC715-5B4C-42BE-8FC4-9927C5167499}" destId="{4A088898-0714-4416-A173-36ECCB1472F5}" srcOrd="2" destOrd="0" presId="urn:microsoft.com/office/officeart/2005/8/layout/vList2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7D69A7D-93EB-4F6A-A964-74E0F9C592CD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0A50A8A-F54F-4E5F-838E-EAF1176E7732}">
      <dgm:prSet/>
      <dgm:spPr/>
      <dgm:t>
        <a:bodyPr/>
        <a:lstStyle/>
        <a:p>
          <a:pPr rtl="0"/>
          <a:r>
            <a:rPr lang="en-US" b="1" dirty="0" smtClean="0">
              <a:solidFill>
                <a:srgbClr val="FF0000"/>
              </a:solidFill>
            </a:rPr>
            <a:t>Note</a:t>
          </a:r>
          <a:r>
            <a:rPr lang="en-US" dirty="0" smtClean="0"/>
            <a:t> – </a:t>
          </a:r>
          <a:r>
            <a:rPr lang="en-US" b="1" dirty="0" smtClean="0"/>
            <a:t>once the hard surface of dentine walls is felt , the barded broch must not be inserted any future </a:t>
          </a:r>
          <a:endParaRPr lang="en-US" b="1" dirty="0"/>
        </a:p>
      </dgm:t>
    </dgm:pt>
    <dgm:pt modelId="{BA09EDEB-BA79-4452-8E8A-BAF508BFD530}" type="parTrans" cxnId="{A63B3F2F-48E1-4DF6-86AA-3DB222B095B9}">
      <dgm:prSet/>
      <dgm:spPr/>
      <dgm:t>
        <a:bodyPr/>
        <a:lstStyle/>
        <a:p>
          <a:endParaRPr lang="en-US"/>
        </a:p>
      </dgm:t>
    </dgm:pt>
    <dgm:pt modelId="{B9CE71B9-A288-4AB6-8693-22CF4780B17C}" type="sibTrans" cxnId="{A63B3F2F-48E1-4DF6-86AA-3DB222B095B9}">
      <dgm:prSet/>
      <dgm:spPr/>
      <dgm:t>
        <a:bodyPr/>
        <a:lstStyle/>
        <a:p>
          <a:endParaRPr lang="en-US"/>
        </a:p>
      </dgm:t>
    </dgm:pt>
    <dgm:pt modelId="{41F77C5C-A73F-4FD9-B9EF-D799238E13D9}" type="pres">
      <dgm:prSet presAssocID="{B7D69A7D-93EB-4F6A-A964-74E0F9C592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AB1AD3-A8EF-4119-B081-C0866BF553DC}" type="pres">
      <dgm:prSet presAssocID="{F0A50A8A-F54F-4E5F-838E-EAF1176E773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2AC0C6-F059-438A-B12D-A559C367038A}" type="presOf" srcId="{F0A50A8A-F54F-4E5F-838E-EAF1176E7732}" destId="{4BAB1AD3-A8EF-4119-B081-C0866BF553DC}" srcOrd="0" destOrd="0" presId="urn:microsoft.com/office/officeart/2005/8/layout/vList2"/>
    <dgm:cxn modelId="{A63B3F2F-48E1-4DF6-86AA-3DB222B095B9}" srcId="{B7D69A7D-93EB-4F6A-A964-74E0F9C592CD}" destId="{F0A50A8A-F54F-4E5F-838E-EAF1176E7732}" srcOrd="0" destOrd="0" parTransId="{BA09EDEB-BA79-4452-8E8A-BAF508BFD530}" sibTransId="{B9CE71B9-A288-4AB6-8693-22CF4780B17C}"/>
    <dgm:cxn modelId="{ED9116F4-7924-437B-A893-D17637F0ABC6}" type="presOf" srcId="{B7D69A7D-93EB-4F6A-A964-74E0F9C592CD}" destId="{41F77C5C-A73F-4FD9-B9EF-D799238E13D9}" srcOrd="0" destOrd="0" presId="urn:microsoft.com/office/officeart/2005/8/layout/vList2"/>
    <dgm:cxn modelId="{8584024A-DFCD-410B-8B81-BDA964DBC8FD}" type="presParOf" srcId="{41F77C5C-A73F-4FD9-B9EF-D799238E13D9}" destId="{4BAB1AD3-A8EF-4119-B081-C0866BF553DC}" srcOrd="0" destOrd="0" presId="urn:microsoft.com/office/officeart/2005/8/layout/vList2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ED24F52-8989-4A70-BDE4-721E99455C76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/>
      <dgm:spPr/>
      <dgm:t>
        <a:bodyPr/>
        <a:lstStyle/>
        <a:p>
          <a:endParaRPr lang="en-US"/>
        </a:p>
      </dgm:t>
    </dgm:pt>
    <dgm:pt modelId="{C512E734-ECAC-43DB-80AC-D20A15674907}">
      <dgm:prSet/>
      <dgm:spPr/>
      <dgm:t>
        <a:bodyPr/>
        <a:lstStyle/>
        <a:p>
          <a:pPr rtl="0"/>
          <a:r>
            <a:rPr lang="en-US" b="1" dirty="0" smtClean="0"/>
            <a:t>Reamers &amp; files – </a:t>
          </a:r>
          <a:r>
            <a:rPr lang="en-US" dirty="0" smtClean="0"/>
            <a:t>used in reaming / a filing motion  </a:t>
          </a:r>
          <a:endParaRPr lang="en-US" dirty="0"/>
        </a:p>
      </dgm:t>
    </dgm:pt>
    <dgm:pt modelId="{58AA54A7-898D-4B87-AC3F-5A2F2C7D9DA8}" type="parTrans" cxnId="{F081F836-7A6B-4910-AAC2-F22202139430}">
      <dgm:prSet/>
      <dgm:spPr/>
      <dgm:t>
        <a:bodyPr/>
        <a:lstStyle/>
        <a:p>
          <a:endParaRPr lang="en-US"/>
        </a:p>
      </dgm:t>
    </dgm:pt>
    <dgm:pt modelId="{0A2A030A-7BB2-4720-8FFA-B3986CF201CC}" type="sibTrans" cxnId="{F081F836-7A6B-4910-AAC2-F22202139430}">
      <dgm:prSet/>
      <dgm:spPr/>
      <dgm:t>
        <a:bodyPr/>
        <a:lstStyle/>
        <a:p>
          <a:endParaRPr lang="en-US"/>
        </a:p>
      </dgm:t>
    </dgm:pt>
    <dgm:pt modelId="{405D6B43-232C-4590-805B-EFB4AEAC6C85}" type="pres">
      <dgm:prSet presAssocID="{7ED24F52-8989-4A70-BDE4-721E99455C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D18A9C-CCB8-49B5-9472-245DB26CE9C8}" type="pres">
      <dgm:prSet presAssocID="{C512E734-ECAC-43DB-80AC-D20A1567490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81F836-7A6B-4910-AAC2-F22202139430}" srcId="{7ED24F52-8989-4A70-BDE4-721E99455C76}" destId="{C512E734-ECAC-43DB-80AC-D20A15674907}" srcOrd="0" destOrd="0" parTransId="{58AA54A7-898D-4B87-AC3F-5A2F2C7D9DA8}" sibTransId="{0A2A030A-7BB2-4720-8FFA-B3986CF201CC}"/>
    <dgm:cxn modelId="{13DCA146-4C3E-4385-9B08-2E0D44FAD8B3}" type="presOf" srcId="{C512E734-ECAC-43DB-80AC-D20A15674907}" destId="{97D18A9C-CCB8-49B5-9472-245DB26CE9C8}" srcOrd="0" destOrd="0" presId="urn:microsoft.com/office/officeart/2005/8/layout/vList2"/>
    <dgm:cxn modelId="{B1007057-7F7C-449E-8F83-B1D7BDC68DC8}" type="presOf" srcId="{7ED24F52-8989-4A70-BDE4-721E99455C76}" destId="{405D6B43-232C-4590-805B-EFB4AEAC6C85}" srcOrd="0" destOrd="0" presId="urn:microsoft.com/office/officeart/2005/8/layout/vList2"/>
    <dgm:cxn modelId="{650B0EEE-1C68-4B52-A900-E4828A58911E}" type="presParOf" srcId="{405D6B43-232C-4590-805B-EFB4AEAC6C85}" destId="{97D18A9C-CCB8-49B5-9472-245DB26CE9C8}" srcOrd="0" destOrd="0" presId="urn:microsoft.com/office/officeart/2005/8/layout/vList2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B81D01A-258A-4968-A30C-7775250F03DC}" type="doc">
      <dgm:prSet loTypeId="urn:microsoft.com/office/officeart/2005/8/layout/vList2" loCatId="list" qsTypeId="urn:microsoft.com/office/officeart/2005/8/quickstyle/simple3" qsCatId="simple" csTypeId="urn:microsoft.com/office/officeart/2005/8/colors/accent4_5" csCatId="accent4"/>
      <dgm:spPr/>
      <dgm:t>
        <a:bodyPr/>
        <a:lstStyle/>
        <a:p>
          <a:endParaRPr lang="en-US"/>
        </a:p>
      </dgm:t>
    </dgm:pt>
    <dgm:pt modelId="{C5CDC6EF-43EA-43B9-9679-BB525F7BFEA3}">
      <dgm:prSet/>
      <dgm:spPr/>
      <dgm:t>
        <a:bodyPr/>
        <a:lstStyle/>
        <a:p>
          <a:pPr rtl="0"/>
          <a:r>
            <a:rPr lang="en-US" dirty="0" smtClean="0"/>
            <a:t>Reaming action involves placement of instrument towards the apex until some binding is felt &amp; then turning the handle more than  a full revolution</a:t>
          </a:r>
          <a:endParaRPr lang="en-US" dirty="0"/>
        </a:p>
      </dgm:t>
    </dgm:pt>
    <dgm:pt modelId="{0FD2F1FA-D924-420E-A48E-8150638FAEF0}" type="parTrans" cxnId="{A5D91088-F819-484D-9343-BC58F4030182}">
      <dgm:prSet/>
      <dgm:spPr/>
      <dgm:t>
        <a:bodyPr/>
        <a:lstStyle/>
        <a:p>
          <a:endParaRPr lang="en-US"/>
        </a:p>
      </dgm:t>
    </dgm:pt>
    <dgm:pt modelId="{FB58FDEB-D7B5-4F87-AC29-6AAC4F5EE1D8}" type="sibTrans" cxnId="{A5D91088-F819-484D-9343-BC58F4030182}">
      <dgm:prSet/>
      <dgm:spPr/>
      <dgm:t>
        <a:bodyPr/>
        <a:lstStyle/>
        <a:p>
          <a:endParaRPr lang="en-US"/>
        </a:p>
      </dgm:t>
    </dgm:pt>
    <dgm:pt modelId="{6719C10E-6E6A-4D36-8430-78E60B006978}" type="pres">
      <dgm:prSet presAssocID="{9B81D01A-258A-4968-A30C-7775250F03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6AA83B-C5FB-4A51-8A44-2759C2AB0ACE}" type="pres">
      <dgm:prSet presAssocID="{C5CDC6EF-43EA-43B9-9679-BB525F7BFEA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0CF51A-1D55-4434-B21A-AD11F57CEF75}" type="presOf" srcId="{9B81D01A-258A-4968-A30C-7775250F03DC}" destId="{6719C10E-6E6A-4D36-8430-78E60B006978}" srcOrd="0" destOrd="0" presId="urn:microsoft.com/office/officeart/2005/8/layout/vList2"/>
    <dgm:cxn modelId="{A5D91088-F819-484D-9343-BC58F4030182}" srcId="{9B81D01A-258A-4968-A30C-7775250F03DC}" destId="{C5CDC6EF-43EA-43B9-9679-BB525F7BFEA3}" srcOrd="0" destOrd="0" parTransId="{0FD2F1FA-D924-420E-A48E-8150638FAEF0}" sibTransId="{FB58FDEB-D7B5-4F87-AC29-6AAC4F5EE1D8}"/>
    <dgm:cxn modelId="{1C5048DB-5AAA-451C-81EA-D9AD2B810056}" type="presOf" srcId="{C5CDC6EF-43EA-43B9-9679-BB525F7BFEA3}" destId="{B46AA83B-C5FB-4A51-8A44-2759C2AB0ACE}" srcOrd="0" destOrd="0" presId="urn:microsoft.com/office/officeart/2005/8/layout/vList2"/>
    <dgm:cxn modelId="{405B0DE0-F2BA-468A-AE73-7A75CF4C44E7}" type="presParOf" srcId="{6719C10E-6E6A-4D36-8430-78E60B006978}" destId="{B46AA83B-C5FB-4A51-8A44-2759C2AB0ACE}" srcOrd="0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1A978D-3812-4597-875C-6B2C0AA008E1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524CFC7-6759-4D1E-893B-81C011649D47}">
      <dgm:prSet custT="1"/>
      <dgm:spPr/>
      <dgm:t>
        <a:bodyPr/>
        <a:lstStyle/>
        <a:p>
          <a:pPr rtl="0"/>
          <a:r>
            <a:rPr lang="en-US" sz="1800" dirty="0" smtClean="0"/>
            <a:t>The current concept </a:t>
          </a:r>
          <a:endParaRPr lang="en-US" sz="1800" dirty="0"/>
        </a:p>
      </dgm:t>
    </dgm:pt>
    <dgm:pt modelId="{FE346A6E-7246-4248-9CA7-19A223842387}" type="parTrans" cxnId="{2AE40DF6-6C10-4CBD-9D29-579E819BD658}">
      <dgm:prSet/>
      <dgm:spPr/>
      <dgm:t>
        <a:bodyPr/>
        <a:lstStyle/>
        <a:p>
          <a:endParaRPr lang="en-US"/>
        </a:p>
      </dgm:t>
    </dgm:pt>
    <dgm:pt modelId="{8464FEBF-F175-4DF5-84BC-33DA0129A673}" type="sibTrans" cxnId="{2AE40DF6-6C10-4CBD-9D29-579E819BD658}">
      <dgm:prSet/>
      <dgm:spPr/>
      <dgm:t>
        <a:bodyPr/>
        <a:lstStyle/>
        <a:p>
          <a:endParaRPr lang="en-US"/>
        </a:p>
      </dgm:t>
    </dgm:pt>
    <dgm:pt modelId="{642928AC-CC4E-47DE-BF36-EE9A3F730DF2}" type="pres">
      <dgm:prSet presAssocID="{3C1A978D-3812-4597-875C-6B2C0AA008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2BFC50-528A-4B58-8CF2-7F498D85FC0E}" type="pres">
      <dgm:prSet presAssocID="{9524CFC7-6759-4D1E-893B-81C011649D4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C3C2F9-0A9E-4B16-89E3-31F98CA39B85}" type="presOf" srcId="{9524CFC7-6759-4D1E-893B-81C011649D47}" destId="{C92BFC50-528A-4B58-8CF2-7F498D85FC0E}" srcOrd="0" destOrd="0" presId="urn:microsoft.com/office/officeart/2005/8/layout/vList2"/>
    <dgm:cxn modelId="{2AE40DF6-6C10-4CBD-9D29-579E819BD658}" srcId="{3C1A978D-3812-4597-875C-6B2C0AA008E1}" destId="{9524CFC7-6759-4D1E-893B-81C011649D47}" srcOrd="0" destOrd="0" parTransId="{FE346A6E-7246-4248-9CA7-19A223842387}" sibTransId="{8464FEBF-F175-4DF5-84BC-33DA0129A673}"/>
    <dgm:cxn modelId="{F4DD2FFB-4774-4E63-A475-E0D460870248}" type="presOf" srcId="{3C1A978D-3812-4597-875C-6B2C0AA008E1}" destId="{642928AC-CC4E-47DE-BF36-EE9A3F730DF2}" srcOrd="0" destOrd="0" presId="urn:microsoft.com/office/officeart/2005/8/layout/vList2"/>
    <dgm:cxn modelId="{07DF9554-252D-46B3-A7E7-009392A95912}" type="presParOf" srcId="{642928AC-CC4E-47DE-BF36-EE9A3F730DF2}" destId="{C92BFC50-528A-4B58-8CF2-7F498D85FC0E}" srcOrd="0" destOrd="0" presId="urn:microsoft.com/office/officeart/2005/8/layout/vList2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C1C50B6-8C1F-4DF1-9224-88277F0E4A80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180A8D9-D9CA-460F-A789-1D75A0ED57D8}">
      <dgm:prSet/>
      <dgm:spPr/>
      <dgm:t>
        <a:bodyPr/>
        <a:lstStyle/>
        <a:p>
          <a:pPr rtl="0"/>
          <a:r>
            <a:rPr lang="en-US" b="1" dirty="0" smtClean="0">
              <a:solidFill>
                <a:srgbClr val="FF0000"/>
              </a:solidFill>
            </a:rPr>
            <a:t>Note</a:t>
          </a:r>
          <a:r>
            <a:rPr lang="en-US" b="1" dirty="0" smtClean="0"/>
            <a:t> </a:t>
          </a:r>
          <a:r>
            <a:rPr lang="en-US" dirty="0" smtClean="0"/>
            <a:t>– </a:t>
          </a:r>
          <a:r>
            <a:rPr lang="en-US" b="1" dirty="0" smtClean="0"/>
            <a:t>Clockwise  turning will remove material from the canal : where as counter clockwise turning will force  material apically </a:t>
          </a:r>
          <a:endParaRPr lang="en-US" b="1" dirty="0"/>
        </a:p>
      </dgm:t>
    </dgm:pt>
    <dgm:pt modelId="{6D7CC28F-B2C0-4150-8280-B48AAECA20CF}" type="parTrans" cxnId="{D6ABAD4E-31BB-4D97-A105-6053A97A2F7E}">
      <dgm:prSet/>
      <dgm:spPr/>
      <dgm:t>
        <a:bodyPr/>
        <a:lstStyle/>
        <a:p>
          <a:endParaRPr lang="en-US"/>
        </a:p>
      </dgm:t>
    </dgm:pt>
    <dgm:pt modelId="{59BA6C1D-F920-4E2C-B9C0-B49973ED6E43}" type="sibTrans" cxnId="{D6ABAD4E-31BB-4D97-A105-6053A97A2F7E}">
      <dgm:prSet/>
      <dgm:spPr/>
      <dgm:t>
        <a:bodyPr/>
        <a:lstStyle/>
        <a:p>
          <a:endParaRPr lang="en-US"/>
        </a:p>
      </dgm:t>
    </dgm:pt>
    <dgm:pt modelId="{8A3BAD16-3C4A-40DD-8B34-63B1BD0D379E}" type="pres">
      <dgm:prSet presAssocID="{DC1C50B6-8C1F-4DF1-9224-88277F0E4A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4096E8-2695-4731-9EC4-16647343D86A}" type="pres">
      <dgm:prSet presAssocID="{8180A8D9-D9CA-460F-A789-1D75A0ED57D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253921-F665-4652-A946-96122F95122F}" type="presOf" srcId="{DC1C50B6-8C1F-4DF1-9224-88277F0E4A80}" destId="{8A3BAD16-3C4A-40DD-8B34-63B1BD0D379E}" srcOrd="0" destOrd="0" presId="urn:microsoft.com/office/officeart/2005/8/layout/vList2"/>
    <dgm:cxn modelId="{D6ABAD4E-31BB-4D97-A105-6053A97A2F7E}" srcId="{DC1C50B6-8C1F-4DF1-9224-88277F0E4A80}" destId="{8180A8D9-D9CA-460F-A789-1D75A0ED57D8}" srcOrd="0" destOrd="0" parTransId="{6D7CC28F-B2C0-4150-8280-B48AAECA20CF}" sibTransId="{59BA6C1D-F920-4E2C-B9C0-B49973ED6E43}"/>
    <dgm:cxn modelId="{5DCE36F1-06B9-43D4-B74B-E4E8D848AF30}" type="presOf" srcId="{8180A8D9-D9CA-460F-A789-1D75A0ED57D8}" destId="{7C4096E8-2695-4731-9EC4-16647343D86A}" srcOrd="0" destOrd="0" presId="urn:microsoft.com/office/officeart/2005/8/layout/vList2"/>
    <dgm:cxn modelId="{BDEE99C9-9AAE-430C-85B6-C3634E4B1697}" type="presParOf" srcId="{8A3BAD16-3C4A-40DD-8B34-63B1BD0D379E}" destId="{7C4096E8-2695-4731-9EC4-16647343D86A}" srcOrd="0" destOrd="0" presId="urn:microsoft.com/office/officeart/2005/8/layout/vList2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9ED0EDB-BAB1-492A-BC0A-617AD65D0C82}" type="doc">
      <dgm:prSet loTypeId="urn:microsoft.com/office/officeart/2005/8/layout/vList2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A4003FD-8BE7-400D-870E-7E6B7BFB397A}">
      <dgm:prSet/>
      <dgm:spPr/>
      <dgm:t>
        <a:bodyPr/>
        <a:lstStyle/>
        <a:p>
          <a:pPr rtl="0"/>
          <a:r>
            <a:rPr lang="en-US" dirty="0" smtClean="0"/>
            <a:t>Penetration                             Rotation  ( ¼ - ½ turn )                                    Retraction </a:t>
          </a:r>
          <a:endParaRPr lang="en-US" dirty="0"/>
        </a:p>
      </dgm:t>
    </dgm:pt>
    <dgm:pt modelId="{0F0A5029-00EB-4734-B2B5-58FD6B1AA9CB}" type="parTrans" cxnId="{3F3CAD3C-B428-4D94-BF89-580D344152FC}">
      <dgm:prSet/>
      <dgm:spPr/>
      <dgm:t>
        <a:bodyPr/>
        <a:lstStyle/>
        <a:p>
          <a:endParaRPr lang="en-US"/>
        </a:p>
      </dgm:t>
    </dgm:pt>
    <dgm:pt modelId="{4DF5B483-C2E5-45CE-A200-1BFA87348D4D}" type="sibTrans" cxnId="{3F3CAD3C-B428-4D94-BF89-580D344152FC}">
      <dgm:prSet/>
      <dgm:spPr/>
      <dgm:t>
        <a:bodyPr/>
        <a:lstStyle/>
        <a:p>
          <a:endParaRPr lang="en-US"/>
        </a:p>
      </dgm:t>
    </dgm:pt>
    <dgm:pt modelId="{DC9A20C7-3106-4D62-B52A-89E5880F3B37}" type="pres">
      <dgm:prSet presAssocID="{49ED0EDB-BAB1-492A-BC0A-617AD65D0C8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2E4C02-FDEE-46C3-8F95-346428BEC74C}" type="pres">
      <dgm:prSet presAssocID="{8A4003FD-8BE7-400D-870E-7E6B7BFB397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252DD6-DF33-4B3A-8408-8D84D9107B1D}" type="presOf" srcId="{49ED0EDB-BAB1-492A-BC0A-617AD65D0C82}" destId="{DC9A20C7-3106-4D62-B52A-89E5880F3B37}" srcOrd="0" destOrd="0" presId="urn:microsoft.com/office/officeart/2005/8/layout/vList2"/>
    <dgm:cxn modelId="{334F69DC-35A8-4C14-AEF1-0AF299C99A53}" type="presOf" srcId="{8A4003FD-8BE7-400D-870E-7E6B7BFB397A}" destId="{B02E4C02-FDEE-46C3-8F95-346428BEC74C}" srcOrd="0" destOrd="0" presId="urn:microsoft.com/office/officeart/2005/8/layout/vList2"/>
    <dgm:cxn modelId="{3F3CAD3C-B428-4D94-BF89-580D344152FC}" srcId="{49ED0EDB-BAB1-492A-BC0A-617AD65D0C82}" destId="{8A4003FD-8BE7-400D-870E-7E6B7BFB397A}" srcOrd="0" destOrd="0" parTransId="{0F0A5029-00EB-4734-B2B5-58FD6B1AA9CB}" sibTransId="{4DF5B483-C2E5-45CE-A200-1BFA87348D4D}"/>
    <dgm:cxn modelId="{1ED5BF17-D227-4E07-A6C0-1C7BD06AF2EF}" type="presParOf" srcId="{DC9A20C7-3106-4D62-B52A-89E5880F3B37}" destId="{B02E4C02-FDEE-46C3-8F95-346428BEC74C}" srcOrd="0" destOrd="0" presId="urn:microsoft.com/office/officeart/2005/8/layout/vList2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EAA09AD-362A-4178-90AA-29524D636D0B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BF92FC8E-9BAA-45CD-A708-3CDFCED239A5}">
      <dgm:prSet/>
      <dgm:spPr/>
      <dgm:t>
        <a:bodyPr/>
        <a:lstStyle/>
        <a:p>
          <a:pPr rtl="0"/>
          <a:r>
            <a:rPr lang="en-US" dirty="0" smtClean="0"/>
            <a:t>Placement of the instrument towards the apex until binding is felt &amp; then moving the instrument by scraping against a side of the dentin wall with little / no revolution  </a:t>
          </a:r>
          <a:endParaRPr lang="en-US" dirty="0"/>
        </a:p>
      </dgm:t>
    </dgm:pt>
    <dgm:pt modelId="{A999FABF-BB1D-4174-8340-DBF9D5B5E730}" type="parTrans" cxnId="{FD629D55-D91D-4E75-AAA4-728C1C484703}">
      <dgm:prSet/>
      <dgm:spPr/>
      <dgm:t>
        <a:bodyPr/>
        <a:lstStyle/>
        <a:p>
          <a:endParaRPr lang="en-US"/>
        </a:p>
      </dgm:t>
    </dgm:pt>
    <dgm:pt modelId="{9FE91D9F-65BC-477F-B149-D401249DF560}" type="sibTrans" cxnId="{FD629D55-D91D-4E75-AAA4-728C1C484703}">
      <dgm:prSet/>
      <dgm:spPr/>
      <dgm:t>
        <a:bodyPr/>
        <a:lstStyle/>
        <a:p>
          <a:endParaRPr lang="en-US"/>
        </a:p>
      </dgm:t>
    </dgm:pt>
    <dgm:pt modelId="{30140126-5953-4103-883C-96B8E1C9F26E}" type="pres">
      <dgm:prSet presAssocID="{2EAA09AD-362A-4178-90AA-29524D636D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69F4DE-FD84-401C-8856-F67E5778D58E}" type="pres">
      <dgm:prSet presAssocID="{BF92FC8E-9BAA-45CD-A708-3CDFCED239A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629D55-D91D-4E75-AAA4-728C1C484703}" srcId="{2EAA09AD-362A-4178-90AA-29524D636D0B}" destId="{BF92FC8E-9BAA-45CD-A708-3CDFCED239A5}" srcOrd="0" destOrd="0" parTransId="{A999FABF-BB1D-4174-8340-DBF9D5B5E730}" sibTransId="{9FE91D9F-65BC-477F-B149-D401249DF560}"/>
    <dgm:cxn modelId="{2FB5A161-BCB7-465E-8776-6D887C9DE3E4}" type="presOf" srcId="{BF92FC8E-9BAA-45CD-A708-3CDFCED239A5}" destId="{9D69F4DE-FD84-401C-8856-F67E5778D58E}" srcOrd="0" destOrd="0" presId="urn:microsoft.com/office/officeart/2005/8/layout/vList2"/>
    <dgm:cxn modelId="{70760E31-0A36-4ED6-8C24-E69BD7103EC4}" type="presOf" srcId="{2EAA09AD-362A-4178-90AA-29524D636D0B}" destId="{30140126-5953-4103-883C-96B8E1C9F26E}" srcOrd="0" destOrd="0" presId="urn:microsoft.com/office/officeart/2005/8/layout/vList2"/>
    <dgm:cxn modelId="{18B02FF8-1669-4D07-A497-9D09C69A529F}" type="presParOf" srcId="{30140126-5953-4103-883C-96B8E1C9F26E}" destId="{9D69F4DE-FD84-401C-8856-F67E5778D58E}" srcOrd="0" destOrd="0" presId="urn:microsoft.com/office/officeart/2005/8/layout/vList2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05841DC-D3B6-4465-9FA7-800290AFE30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C5B089E-EF63-4553-9BA5-690EF6888A97}">
      <dgm:prSet/>
      <dgm:spPr/>
      <dgm:t>
        <a:bodyPr/>
        <a:lstStyle/>
        <a:p>
          <a:pPr rtl="0"/>
          <a:r>
            <a:rPr lang="en-US" b="1" dirty="0" smtClean="0">
              <a:solidFill>
                <a:srgbClr val="FF0000"/>
              </a:solidFill>
            </a:rPr>
            <a:t>Note </a:t>
          </a:r>
          <a:r>
            <a:rPr lang="en-US" b="1" dirty="0" smtClean="0"/>
            <a:t>– </a:t>
          </a:r>
          <a:r>
            <a:rPr lang="en-US" b="1" dirty="0" err="1" smtClean="0"/>
            <a:t>Pistoing</a:t>
          </a:r>
          <a:r>
            <a:rPr lang="en-US" b="1" dirty="0" smtClean="0"/>
            <a:t>  involves going up  &amp; down forcefully - this tends to  pack dentinal fillings at the apex </a:t>
          </a:r>
          <a:endParaRPr lang="en-US" b="1" dirty="0"/>
        </a:p>
      </dgm:t>
    </dgm:pt>
    <dgm:pt modelId="{7257A06B-650E-41A1-B068-A7704E146AF7}" type="parTrans" cxnId="{1E40CF90-1D95-45B1-8418-EEF1A319F20E}">
      <dgm:prSet/>
      <dgm:spPr/>
      <dgm:t>
        <a:bodyPr/>
        <a:lstStyle/>
        <a:p>
          <a:endParaRPr lang="en-US"/>
        </a:p>
      </dgm:t>
    </dgm:pt>
    <dgm:pt modelId="{4E5060BF-2AE7-4B46-A6BC-57B634A30E99}" type="sibTrans" cxnId="{1E40CF90-1D95-45B1-8418-EEF1A319F20E}">
      <dgm:prSet/>
      <dgm:spPr/>
      <dgm:t>
        <a:bodyPr/>
        <a:lstStyle/>
        <a:p>
          <a:endParaRPr lang="en-US"/>
        </a:p>
      </dgm:t>
    </dgm:pt>
    <dgm:pt modelId="{822C23E7-1AE1-47B2-9557-2C6C98293097}" type="pres">
      <dgm:prSet presAssocID="{205841DC-D3B6-4465-9FA7-800290AFE3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3BC940-7119-4227-8ED0-8843317DE352}" type="pres">
      <dgm:prSet presAssocID="{BC5B089E-EF63-4553-9BA5-690EF6888A9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40CF90-1D95-45B1-8418-EEF1A319F20E}" srcId="{205841DC-D3B6-4465-9FA7-800290AFE30A}" destId="{BC5B089E-EF63-4553-9BA5-690EF6888A97}" srcOrd="0" destOrd="0" parTransId="{7257A06B-650E-41A1-B068-A7704E146AF7}" sibTransId="{4E5060BF-2AE7-4B46-A6BC-57B634A30E99}"/>
    <dgm:cxn modelId="{1923D2A0-9754-4DEC-9C19-5AFD9556441D}" type="presOf" srcId="{BC5B089E-EF63-4553-9BA5-690EF6888A97}" destId="{103BC940-7119-4227-8ED0-8843317DE352}" srcOrd="0" destOrd="0" presId="urn:microsoft.com/office/officeart/2005/8/layout/vList2"/>
    <dgm:cxn modelId="{D71E2859-9520-49F5-907A-E4951627CDFB}" type="presOf" srcId="{205841DC-D3B6-4465-9FA7-800290AFE30A}" destId="{822C23E7-1AE1-47B2-9557-2C6C98293097}" srcOrd="0" destOrd="0" presId="urn:microsoft.com/office/officeart/2005/8/layout/vList2"/>
    <dgm:cxn modelId="{48F31CA6-7CED-4751-810F-1A952731F5A4}" type="presParOf" srcId="{822C23E7-1AE1-47B2-9557-2C6C98293097}" destId="{103BC940-7119-4227-8ED0-8843317DE352}" srcOrd="0" destOrd="0" presId="urn:microsoft.com/office/officeart/2005/8/layout/vList2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C1A6166-2AB0-4243-9453-F5F54F189290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en-US"/>
        </a:p>
      </dgm:t>
    </dgm:pt>
    <dgm:pt modelId="{ED684ED9-9474-4EF8-8897-BFC648B281BF}">
      <dgm:prSet/>
      <dgm:spPr/>
      <dgm:t>
        <a:bodyPr/>
        <a:lstStyle/>
        <a:p>
          <a:pPr rtl="0"/>
          <a:r>
            <a:rPr lang="en-US" dirty="0" smtClean="0"/>
            <a:t>A clock wise / anti clock wise rotation of the instrument through an arc of 30-60 degree while advancing in the canal</a:t>
          </a:r>
          <a:endParaRPr lang="en-US" dirty="0"/>
        </a:p>
      </dgm:t>
    </dgm:pt>
    <dgm:pt modelId="{B9D93309-4C53-4F14-BC1C-15DA8B184AFB}" type="parTrans" cxnId="{D64DE0E1-C234-4FBC-9756-2AA84E4AA51F}">
      <dgm:prSet/>
      <dgm:spPr/>
      <dgm:t>
        <a:bodyPr/>
        <a:lstStyle/>
        <a:p>
          <a:endParaRPr lang="en-US"/>
        </a:p>
      </dgm:t>
    </dgm:pt>
    <dgm:pt modelId="{77F7DEF0-A06A-43F4-9559-9E926D347446}" type="sibTrans" cxnId="{D64DE0E1-C234-4FBC-9756-2AA84E4AA51F}">
      <dgm:prSet/>
      <dgm:spPr/>
      <dgm:t>
        <a:bodyPr/>
        <a:lstStyle/>
        <a:p>
          <a:endParaRPr lang="en-US"/>
        </a:p>
      </dgm:t>
    </dgm:pt>
    <dgm:pt modelId="{DB2C9C15-DAD8-4BB2-9738-D5960F697390}">
      <dgm:prSet/>
      <dgm:spPr/>
      <dgm:t>
        <a:bodyPr/>
        <a:lstStyle/>
        <a:p>
          <a:pPr rtl="0"/>
          <a:r>
            <a:rPr lang="en-US" dirty="0" smtClean="0"/>
            <a:t>With pre curved stainless steel  instruments the apical part of the curved canal can be prepared with this motion </a:t>
          </a:r>
          <a:endParaRPr lang="en-US" dirty="0"/>
        </a:p>
      </dgm:t>
    </dgm:pt>
    <dgm:pt modelId="{BE878A61-53B1-4790-94FF-226F77C75C51}" type="parTrans" cxnId="{A7415BC3-ECB4-4B5D-BEAB-AFA5F9728140}">
      <dgm:prSet/>
      <dgm:spPr/>
      <dgm:t>
        <a:bodyPr/>
        <a:lstStyle/>
        <a:p>
          <a:endParaRPr lang="en-US"/>
        </a:p>
      </dgm:t>
    </dgm:pt>
    <dgm:pt modelId="{C46122FD-0A65-44D0-8C5F-843478203411}" type="sibTrans" cxnId="{A7415BC3-ECB4-4B5D-BEAB-AFA5F9728140}">
      <dgm:prSet/>
      <dgm:spPr/>
      <dgm:t>
        <a:bodyPr/>
        <a:lstStyle/>
        <a:p>
          <a:endParaRPr lang="en-US"/>
        </a:p>
      </dgm:t>
    </dgm:pt>
    <dgm:pt modelId="{91CE435F-FA56-4558-BAEB-D1CCD03A19BF}" type="pres">
      <dgm:prSet presAssocID="{8C1A6166-2AB0-4243-9453-F5F54F18929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9F32BF-5941-4AF0-BC23-68AF2670E44B}" type="pres">
      <dgm:prSet presAssocID="{ED684ED9-9474-4EF8-8897-BFC648B281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ABC595-5F62-4F4F-B523-CB1E1BAA2C33}" type="pres">
      <dgm:prSet presAssocID="{77F7DEF0-A06A-43F4-9559-9E926D347446}" presName="spacer" presStyleCnt="0"/>
      <dgm:spPr/>
    </dgm:pt>
    <dgm:pt modelId="{6321CE50-4B5E-4CF6-B9D4-5C44B8D7D5D9}" type="pres">
      <dgm:prSet presAssocID="{DB2C9C15-DAD8-4BB2-9738-D5960F69739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4DE0E1-C234-4FBC-9756-2AA84E4AA51F}" srcId="{8C1A6166-2AB0-4243-9453-F5F54F189290}" destId="{ED684ED9-9474-4EF8-8897-BFC648B281BF}" srcOrd="0" destOrd="0" parTransId="{B9D93309-4C53-4F14-BC1C-15DA8B184AFB}" sibTransId="{77F7DEF0-A06A-43F4-9559-9E926D347446}"/>
    <dgm:cxn modelId="{4D527B2E-1607-4D8A-9D7A-31CB9889CAB3}" type="presOf" srcId="{ED684ED9-9474-4EF8-8897-BFC648B281BF}" destId="{CD9F32BF-5941-4AF0-BC23-68AF2670E44B}" srcOrd="0" destOrd="0" presId="urn:microsoft.com/office/officeart/2005/8/layout/vList2"/>
    <dgm:cxn modelId="{ED5071BF-9D74-49B7-BF91-B4ECB7240B56}" type="presOf" srcId="{DB2C9C15-DAD8-4BB2-9738-D5960F697390}" destId="{6321CE50-4B5E-4CF6-B9D4-5C44B8D7D5D9}" srcOrd="0" destOrd="0" presId="urn:microsoft.com/office/officeart/2005/8/layout/vList2"/>
    <dgm:cxn modelId="{A7415BC3-ECB4-4B5D-BEAB-AFA5F9728140}" srcId="{8C1A6166-2AB0-4243-9453-F5F54F189290}" destId="{DB2C9C15-DAD8-4BB2-9738-D5960F697390}" srcOrd="1" destOrd="0" parTransId="{BE878A61-53B1-4790-94FF-226F77C75C51}" sibTransId="{C46122FD-0A65-44D0-8C5F-843478203411}"/>
    <dgm:cxn modelId="{19C940F2-F0A8-4868-BD75-5B65E60D01F0}" type="presOf" srcId="{8C1A6166-2AB0-4243-9453-F5F54F189290}" destId="{91CE435F-FA56-4558-BAEB-D1CCD03A19BF}" srcOrd="0" destOrd="0" presId="urn:microsoft.com/office/officeart/2005/8/layout/vList2"/>
    <dgm:cxn modelId="{A883D518-7D78-4B94-B19C-2C13AC56BE03}" type="presParOf" srcId="{91CE435F-FA56-4558-BAEB-D1CCD03A19BF}" destId="{CD9F32BF-5941-4AF0-BC23-68AF2670E44B}" srcOrd="0" destOrd="0" presId="urn:microsoft.com/office/officeart/2005/8/layout/vList2"/>
    <dgm:cxn modelId="{D5C1B555-D1CC-45C5-91E7-B3ED0AA28FE7}" type="presParOf" srcId="{91CE435F-FA56-4558-BAEB-D1CCD03A19BF}" destId="{F0ABC595-5F62-4F4F-B523-CB1E1BAA2C33}" srcOrd="1" destOrd="0" presId="urn:microsoft.com/office/officeart/2005/8/layout/vList2"/>
    <dgm:cxn modelId="{3AAE559F-154D-4D3B-9288-2B58B8B0063E}" type="presParOf" srcId="{91CE435F-FA56-4558-BAEB-D1CCD03A19BF}" destId="{6321CE50-4B5E-4CF6-B9D4-5C44B8D7D5D9}" srcOrd="2" destOrd="0" presId="urn:microsoft.com/office/officeart/2005/8/layout/vList2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C0D7BEF-CDDE-4C25-9214-7338A25E5580}" type="doc">
      <dgm:prSet loTypeId="urn:microsoft.com/office/officeart/2005/8/layout/vList2" loCatId="list" qsTypeId="urn:microsoft.com/office/officeart/2005/8/quickstyle/simple3" qsCatId="simple" csTypeId="urn:microsoft.com/office/officeart/2005/8/colors/accent3_5" csCatId="accent3"/>
      <dgm:spPr/>
      <dgm:t>
        <a:bodyPr/>
        <a:lstStyle/>
        <a:p>
          <a:endParaRPr lang="en-US"/>
        </a:p>
      </dgm:t>
    </dgm:pt>
    <dgm:pt modelId="{501D0588-286C-43AE-B282-91B15AC78E40}">
      <dgm:prSet/>
      <dgm:spPr/>
      <dgm:t>
        <a:bodyPr/>
        <a:lstStyle/>
        <a:p>
          <a:pPr rtl="0"/>
          <a:r>
            <a:rPr lang="en-US" dirty="0" smtClean="0"/>
            <a:t>The instrument is moved first towards the </a:t>
          </a:r>
          <a:r>
            <a:rPr lang="en-US" dirty="0" err="1" smtClean="0"/>
            <a:t>buccal</a:t>
          </a:r>
          <a:r>
            <a:rPr lang="en-US" dirty="0" smtClean="0"/>
            <a:t> side of the canal then reinserted  &amp; moved slightly </a:t>
          </a:r>
          <a:r>
            <a:rPr lang="en-US" dirty="0" err="1" smtClean="0"/>
            <a:t>mesially</a:t>
          </a:r>
          <a:r>
            <a:rPr lang="en-US" dirty="0" smtClean="0"/>
            <a:t> </a:t>
          </a:r>
          <a:endParaRPr lang="en-US" dirty="0"/>
        </a:p>
      </dgm:t>
    </dgm:pt>
    <dgm:pt modelId="{96D46E0A-8D02-46A7-8602-89A11A73AE61}" type="parTrans" cxnId="{E04E7201-829C-4905-B34E-FD6A28BC0AF3}">
      <dgm:prSet/>
      <dgm:spPr/>
      <dgm:t>
        <a:bodyPr/>
        <a:lstStyle/>
        <a:p>
          <a:endParaRPr lang="en-US"/>
        </a:p>
      </dgm:t>
    </dgm:pt>
    <dgm:pt modelId="{55021165-3DB5-4EA3-B0C4-0F3616080239}" type="sibTrans" cxnId="{E04E7201-829C-4905-B34E-FD6A28BC0AF3}">
      <dgm:prSet/>
      <dgm:spPr/>
      <dgm:t>
        <a:bodyPr/>
        <a:lstStyle/>
        <a:p>
          <a:endParaRPr lang="en-US"/>
        </a:p>
      </dgm:t>
    </dgm:pt>
    <dgm:pt modelId="{3A662761-B36D-49B3-8CE0-E4ECD51E622B}">
      <dgm:prSet/>
      <dgm:spPr/>
      <dgm:t>
        <a:bodyPr/>
        <a:lstStyle/>
        <a:p>
          <a:pPr rtl="0"/>
          <a:r>
            <a:rPr lang="en-US" dirty="0" smtClean="0"/>
            <a:t>This continues around the preparation to the lingual aspect &amp; then to distal until all dentin walls are prepared with this motion </a:t>
          </a:r>
          <a:endParaRPr lang="en-US" dirty="0"/>
        </a:p>
      </dgm:t>
    </dgm:pt>
    <dgm:pt modelId="{08B30909-BC1C-455F-87B8-4C408A9A9C09}" type="parTrans" cxnId="{34B94E3C-E6A2-4FC0-9412-77145CF4BFC2}">
      <dgm:prSet/>
      <dgm:spPr/>
      <dgm:t>
        <a:bodyPr/>
        <a:lstStyle/>
        <a:p>
          <a:endParaRPr lang="en-US"/>
        </a:p>
      </dgm:t>
    </dgm:pt>
    <dgm:pt modelId="{00C20D5E-F10E-4DAD-823B-DD59F76D74D1}" type="sibTrans" cxnId="{34B94E3C-E6A2-4FC0-9412-77145CF4BFC2}">
      <dgm:prSet/>
      <dgm:spPr/>
      <dgm:t>
        <a:bodyPr/>
        <a:lstStyle/>
        <a:p>
          <a:endParaRPr lang="en-US"/>
        </a:p>
      </dgm:t>
    </dgm:pt>
    <dgm:pt modelId="{4DAD68D8-8BC5-4F32-8AF5-2C1FCF18C4E5}" type="pres">
      <dgm:prSet presAssocID="{AC0D7BEF-CDDE-4C25-9214-7338A25E55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62985C-473D-43A0-AA53-DCF29E772811}" type="pres">
      <dgm:prSet presAssocID="{501D0588-286C-43AE-B282-91B15AC78E4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73A226-5D18-4381-9003-831D2759C985}" type="pres">
      <dgm:prSet presAssocID="{55021165-3DB5-4EA3-B0C4-0F3616080239}" presName="spacer" presStyleCnt="0"/>
      <dgm:spPr/>
    </dgm:pt>
    <dgm:pt modelId="{8EFC5851-95CF-4501-B0E3-668A4C25AEAC}" type="pres">
      <dgm:prSet presAssocID="{3A662761-B36D-49B3-8CE0-E4ECD51E62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D813AC-114A-481C-A301-661B1D11CB3C}" type="presOf" srcId="{AC0D7BEF-CDDE-4C25-9214-7338A25E5580}" destId="{4DAD68D8-8BC5-4F32-8AF5-2C1FCF18C4E5}" srcOrd="0" destOrd="0" presId="urn:microsoft.com/office/officeart/2005/8/layout/vList2"/>
    <dgm:cxn modelId="{34B94E3C-E6A2-4FC0-9412-77145CF4BFC2}" srcId="{AC0D7BEF-CDDE-4C25-9214-7338A25E5580}" destId="{3A662761-B36D-49B3-8CE0-E4ECD51E622B}" srcOrd="1" destOrd="0" parTransId="{08B30909-BC1C-455F-87B8-4C408A9A9C09}" sibTransId="{00C20D5E-F10E-4DAD-823B-DD59F76D74D1}"/>
    <dgm:cxn modelId="{E04E7201-829C-4905-B34E-FD6A28BC0AF3}" srcId="{AC0D7BEF-CDDE-4C25-9214-7338A25E5580}" destId="{501D0588-286C-43AE-B282-91B15AC78E40}" srcOrd="0" destOrd="0" parTransId="{96D46E0A-8D02-46A7-8602-89A11A73AE61}" sibTransId="{55021165-3DB5-4EA3-B0C4-0F3616080239}"/>
    <dgm:cxn modelId="{F89A6C03-2ED7-40DE-93F5-361A153159B8}" type="presOf" srcId="{3A662761-B36D-49B3-8CE0-E4ECD51E622B}" destId="{8EFC5851-95CF-4501-B0E3-668A4C25AEAC}" srcOrd="0" destOrd="0" presId="urn:microsoft.com/office/officeart/2005/8/layout/vList2"/>
    <dgm:cxn modelId="{A9506F0E-7B63-4847-961D-D453C4352A7C}" type="presOf" srcId="{501D0588-286C-43AE-B282-91B15AC78E40}" destId="{CC62985C-473D-43A0-AA53-DCF29E772811}" srcOrd="0" destOrd="0" presId="urn:microsoft.com/office/officeart/2005/8/layout/vList2"/>
    <dgm:cxn modelId="{DC4F2252-FFDF-4FA1-9CAE-6D44FF23E0F3}" type="presParOf" srcId="{4DAD68D8-8BC5-4F32-8AF5-2C1FCF18C4E5}" destId="{CC62985C-473D-43A0-AA53-DCF29E772811}" srcOrd="0" destOrd="0" presId="urn:microsoft.com/office/officeart/2005/8/layout/vList2"/>
    <dgm:cxn modelId="{C24BBCC1-70E6-48EE-8638-7750F79CBED5}" type="presParOf" srcId="{4DAD68D8-8BC5-4F32-8AF5-2C1FCF18C4E5}" destId="{C073A226-5D18-4381-9003-831D2759C985}" srcOrd="1" destOrd="0" presId="urn:microsoft.com/office/officeart/2005/8/layout/vList2"/>
    <dgm:cxn modelId="{05D7CC68-2688-4952-A715-90C2C511373C}" type="presParOf" srcId="{4DAD68D8-8BC5-4F32-8AF5-2C1FCF18C4E5}" destId="{8EFC5851-95CF-4501-B0E3-668A4C25AEAC}" srcOrd="2" destOrd="0" presId="urn:microsoft.com/office/officeart/2005/8/layout/vList2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4911F49-F5CB-4E53-AC67-CF860EDB6924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967A6F3D-1303-4706-AE4C-E82CB051F3DE}">
      <dgm:prSet/>
      <dgm:spPr/>
      <dgm:t>
        <a:bodyPr/>
        <a:lstStyle/>
        <a:p>
          <a:pPr rtl="0"/>
          <a:r>
            <a:rPr lang="en-US" dirty="0" smtClean="0"/>
            <a:t>Was put forward by </a:t>
          </a:r>
          <a:r>
            <a:rPr lang="en-US" b="1" dirty="0" err="1" smtClean="0"/>
            <a:t>Abou</a:t>
          </a:r>
          <a:r>
            <a:rPr lang="en-US" b="1" dirty="0" smtClean="0"/>
            <a:t> </a:t>
          </a:r>
          <a:r>
            <a:rPr lang="en-US" b="1" dirty="0" err="1" smtClean="0"/>
            <a:t>Rass</a:t>
          </a:r>
          <a:endParaRPr lang="en-US" b="1" dirty="0"/>
        </a:p>
      </dgm:t>
    </dgm:pt>
    <dgm:pt modelId="{FF33A955-FA44-4B32-AAA8-FF1906331DB2}" type="parTrans" cxnId="{355A0185-EAB6-48A6-BDFE-4E0A45FA9715}">
      <dgm:prSet/>
      <dgm:spPr/>
      <dgm:t>
        <a:bodyPr/>
        <a:lstStyle/>
        <a:p>
          <a:endParaRPr lang="en-US"/>
        </a:p>
      </dgm:t>
    </dgm:pt>
    <dgm:pt modelId="{43092BB1-E3DC-49E5-96C4-E1EC2DC461CE}" type="sibTrans" cxnId="{355A0185-EAB6-48A6-BDFE-4E0A45FA9715}">
      <dgm:prSet/>
      <dgm:spPr/>
      <dgm:t>
        <a:bodyPr/>
        <a:lstStyle/>
        <a:p>
          <a:endParaRPr lang="en-US"/>
        </a:p>
      </dgm:t>
    </dgm:pt>
    <dgm:pt modelId="{4EE15E9B-C6E7-40B4-B6E9-D3115D13DBEE}">
      <dgm:prSet/>
      <dgm:spPr/>
      <dgm:t>
        <a:bodyPr/>
        <a:lstStyle/>
        <a:p>
          <a:pPr rtl="0"/>
          <a:r>
            <a:rPr lang="en-US" dirty="0" smtClean="0"/>
            <a:t>Involves filing predominantly away from the inner curve of a root to reduce the risk of strip perforation </a:t>
          </a:r>
          <a:endParaRPr lang="en-US" dirty="0"/>
        </a:p>
      </dgm:t>
    </dgm:pt>
    <dgm:pt modelId="{3338C2BD-407D-4D0F-9A15-CAFF95C15939}" type="parTrans" cxnId="{51C97F7C-60A1-4922-95FE-B6EF39284019}">
      <dgm:prSet/>
      <dgm:spPr/>
      <dgm:t>
        <a:bodyPr/>
        <a:lstStyle/>
        <a:p>
          <a:endParaRPr lang="en-US"/>
        </a:p>
      </dgm:t>
    </dgm:pt>
    <dgm:pt modelId="{70F69111-BEB0-4093-87B8-6F387351B1BE}" type="sibTrans" cxnId="{51C97F7C-60A1-4922-95FE-B6EF39284019}">
      <dgm:prSet/>
      <dgm:spPr/>
      <dgm:t>
        <a:bodyPr/>
        <a:lstStyle/>
        <a:p>
          <a:endParaRPr lang="en-US"/>
        </a:p>
      </dgm:t>
    </dgm:pt>
    <dgm:pt modelId="{DFF62F67-6907-4260-95C6-42D677A67BE2}">
      <dgm:prSet/>
      <dgm:spPr/>
      <dgm:t>
        <a:bodyPr/>
        <a:lstStyle/>
        <a:p>
          <a:pPr rtl="0"/>
          <a:r>
            <a:rPr lang="en-US" dirty="0" smtClean="0"/>
            <a:t>Filing is done in the name in the direction corresponding to the name of the canal ( </a:t>
          </a:r>
          <a:r>
            <a:rPr lang="en-US" dirty="0" err="1" smtClean="0"/>
            <a:t>e.g</a:t>
          </a:r>
          <a:r>
            <a:rPr lang="en-US" dirty="0" smtClean="0"/>
            <a:t>; </a:t>
          </a:r>
          <a:r>
            <a:rPr lang="en-US" dirty="0" err="1" smtClean="0"/>
            <a:t>mesio-buccal</a:t>
          </a:r>
          <a:r>
            <a:rPr lang="en-US" dirty="0" smtClean="0"/>
            <a:t> canal is instrumented in the </a:t>
          </a:r>
          <a:r>
            <a:rPr lang="en-US" dirty="0" err="1" smtClean="0"/>
            <a:t>mb</a:t>
          </a:r>
          <a:r>
            <a:rPr lang="en-US" dirty="0" smtClean="0"/>
            <a:t> direction in the ration of 3:1 )</a:t>
          </a:r>
          <a:endParaRPr lang="en-US" dirty="0"/>
        </a:p>
      </dgm:t>
    </dgm:pt>
    <dgm:pt modelId="{291F5904-3D96-4B23-8ACF-EC944ACFF232}" type="parTrans" cxnId="{BCC46EC2-CB2A-46F3-A455-F9D459904D9E}">
      <dgm:prSet/>
      <dgm:spPr/>
      <dgm:t>
        <a:bodyPr/>
        <a:lstStyle/>
        <a:p>
          <a:endParaRPr lang="en-US"/>
        </a:p>
      </dgm:t>
    </dgm:pt>
    <dgm:pt modelId="{939A06D3-E6AB-4102-B38D-7A5E7F1021B0}" type="sibTrans" cxnId="{BCC46EC2-CB2A-46F3-A455-F9D459904D9E}">
      <dgm:prSet/>
      <dgm:spPr/>
      <dgm:t>
        <a:bodyPr/>
        <a:lstStyle/>
        <a:p>
          <a:endParaRPr lang="en-US"/>
        </a:p>
      </dgm:t>
    </dgm:pt>
    <dgm:pt modelId="{002A0927-2F54-414B-BD83-2D873FE4BEE7}" type="pres">
      <dgm:prSet presAssocID="{14911F49-F5CB-4E53-AC67-CF860EDB69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565A7F-076A-41A5-AB69-4D1DBC5C0670}" type="pres">
      <dgm:prSet presAssocID="{967A6F3D-1303-4706-AE4C-E82CB051F3D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C6B9C1-17FE-4A14-BEAB-4BE926D43A7E}" type="pres">
      <dgm:prSet presAssocID="{43092BB1-E3DC-49E5-96C4-E1EC2DC461CE}" presName="spacer" presStyleCnt="0"/>
      <dgm:spPr/>
      <dgm:t>
        <a:bodyPr/>
        <a:lstStyle/>
        <a:p>
          <a:endParaRPr lang="en-US"/>
        </a:p>
      </dgm:t>
    </dgm:pt>
    <dgm:pt modelId="{EB02AFAF-421C-41C3-994D-18E364DE9E2B}" type="pres">
      <dgm:prSet presAssocID="{4EE15E9B-C6E7-40B4-B6E9-D3115D13DBE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5BAE8E-1D6C-492F-B2B8-A1749C6135FD}" type="pres">
      <dgm:prSet presAssocID="{70F69111-BEB0-4093-87B8-6F387351B1BE}" presName="spacer" presStyleCnt="0"/>
      <dgm:spPr/>
      <dgm:t>
        <a:bodyPr/>
        <a:lstStyle/>
        <a:p>
          <a:endParaRPr lang="en-US"/>
        </a:p>
      </dgm:t>
    </dgm:pt>
    <dgm:pt modelId="{81E0EDDF-801B-4A8D-87F2-6A26385A3D1C}" type="pres">
      <dgm:prSet presAssocID="{DFF62F67-6907-4260-95C6-42D677A67BE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30DEED-4925-409F-8034-1A7D7BCCE19C}" type="presOf" srcId="{14911F49-F5CB-4E53-AC67-CF860EDB6924}" destId="{002A0927-2F54-414B-BD83-2D873FE4BEE7}" srcOrd="0" destOrd="0" presId="urn:microsoft.com/office/officeart/2005/8/layout/vList2"/>
    <dgm:cxn modelId="{C149E2C3-9A8C-43DB-9E1F-F75D3B92437F}" type="presOf" srcId="{967A6F3D-1303-4706-AE4C-E82CB051F3DE}" destId="{D7565A7F-076A-41A5-AB69-4D1DBC5C0670}" srcOrd="0" destOrd="0" presId="urn:microsoft.com/office/officeart/2005/8/layout/vList2"/>
    <dgm:cxn modelId="{D5560A30-6FEE-4205-9680-432FEE316324}" type="presOf" srcId="{DFF62F67-6907-4260-95C6-42D677A67BE2}" destId="{81E0EDDF-801B-4A8D-87F2-6A26385A3D1C}" srcOrd="0" destOrd="0" presId="urn:microsoft.com/office/officeart/2005/8/layout/vList2"/>
    <dgm:cxn modelId="{BCC46EC2-CB2A-46F3-A455-F9D459904D9E}" srcId="{14911F49-F5CB-4E53-AC67-CF860EDB6924}" destId="{DFF62F67-6907-4260-95C6-42D677A67BE2}" srcOrd="2" destOrd="0" parTransId="{291F5904-3D96-4B23-8ACF-EC944ACFF232}" sibTransId="{939A06D3-E6AB-4102-B38D-7A5E7F1021B0}"/>
    <dgm:cxn modelId="{355A0185-EAB6-48A6-BDFE-4E0A45FA9715}" srcId="{14911F49-F5CB-4E53-AC67-CF860EDB6924}" destId="{967A6F3D-1303-4706-AE4C-E82CB051F3DE}" srcOrd="0" destOrd="0" parTransId="{FF33A955-FA44-4B32-AAA8-FF1906331DB2}" sibTransId="{43092BB1-E3DC-49E5-96C4-E1EC2DC461CE}"/>
    <dgm:cxn modelId="{51C97F7C-60A1-4922-95FE-B6EF39284019}" srcId="{14911F49-F5CB-4E53-AC67-CF860EDB6924}" destId="{4EE15E9B-C6E7-40B4-B6E9-D3115D13DBEE}" srcOrd="1" destOrd="0" parTransId="{3338C2BD-407D-4D0F-9A15-CAFF95C15939}" sibTransId="{70F69111-BEB0-4093-87B8-6F387351B1BE}"/>
    <dgm:cxn modelId="{D08C0154-8D61-458A-94AA-8C9C0314AC0D}" type="presOf" srcId="{4EE15E9B-C6E7-40B4-B6E9-D3115D13DBEE}" destId="{EB02AFAF-421C-41C3-994D-18E364DE9E2B}" srcOrd="0" destOrd="0" presId="urn:microsoft.com/office/officeart/2005/8/layout/vList2"/>
    <dgm:cxn modelId="{46AC8F2C-3613-4546-8E81-637F06A5DD2E}" type="presParOf" srcId="{002A0927-2F54-414B-BD83-2D873FE4BEE7}" destId="{D7565A7F-076A-41A5-AB69-4D1DBC5C0670}" srcOrd="0" destOrd="0" presId="urn:microsoft.com/office/officeart/2005/8/layout/vList2"/>
    <dgm:cxn modelId="{3B083E60-3EBD-41F2-AA31-14582A70CEB7}" type="presParOf" srcId="{002A0927-2F54-414B-BD83-2D873FE4BEE7}" destId="{B4C6B9C1-17FE-4A14-BEAB-4BE926D43A7E}" srcOrd="1" destOrd="0" presId="urn:microsoft.com/office/officeart/2005/8/layout/vList2"/>
    <dgm:cxn modelId="{C6B0684A-D5E7-4788-AC20-201A7280BF4B}" type="presParOf" srcId="{002A0927-2F54-414B-BD83-2D873FE4BEE7}" destId="{EB02AFAF-421C-41C3-994D-18E364DE9E2B}" srcOrd="2" destOrd="0" presId="urn:microsoft.com/office/officeart/2005/8/layout/vList2"/>
    <dgm:cxn modelId="{B523BD90-06B4-4288-841E-6056664D3BCA}" type="presParOf" srcId="{002A0927-2F54-414B-BD83-2D873FE4BEE7}" destId="{305BAE8E-1D6C-492F-B2B8-A1749C6135FD}" srcOrd="3" destOrd="0" presId="urn:microsoft.com/office/officeart/2005/8/layout/vList2"/>
    <dgm:cxn modelId="{64B1EB63-FAD8-405D-B16D-040F6A5F619C}" type="presParOf" srcId="{002A0927-2F54-414B-BD83-2D873FE4BEE7}" destId="{81E0EDDF-801B-4A8D-87F2-6A26385A3D1C}" srcOrd="4" destOrd="0" presId="urn:microsoft.com/office/officeart/2005/8/layout/vList2"/>
  </dgm:cxnLst>
  <dgm:bg/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152C3D7-A31A-45F6-98DA-41CB0EC146FC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C4EF465-BF44-4919-B0BE-71B0208840F7}">
      <dgm:prSet/>
      <dgm:spPr/>
      <dgm:t>
        <a:bodyPr/>
        <a:lstStyle/>
        <a:p>
          <a:pPr rtl="0"/>
          <a:r>
            <a:rPr lang="en-US" dirty="0" smtClean="0"/>
            <a:t>Re- instrumentation with </a:t>
          </a:r>
          <a:r>
            <a:rPr lang="en-US" dirty="0" err="1" smtClean="0"/>
            <a:t>asmaller</a:t>
          </a:r>
          <a:r>
            <a:rPr lang="en-US" dirty="0" smtClean="0"/>
            <a:t> instrument following each irrigation step </a:t>
          </a:r>
          <a:endParaRPr lang="en-US" dirty="0"/>
        </a:p>
      </dgm:t>
    </dgm:pt>
    <dgm:pt modelId="{296E4EEB-BAC0-413B-A0A2-ADBFB9530F05}" type="parTrans" cxnId="{B63B3F2B-2C14-4E0C-A79B-0E11C1A30DF7}">
      <dgm:prSet/>
      <dgm:spPr/>
      <dgm:t>
        <a:bodyPr/>
        <a:lstStyle/>
        <a:p>
          <a:endParaRPr lang="en-US"/>
        </a:p>
      </dgm:t>
    </dgm:pt>
    <dgm:pt modelId="{A6C58B47-EA12-434A-898B-D5475A468E1E}" type="sibTrans" cxnId="{B63B3F2B-2C14-4E0C-A79B-0E11C1A30DF7}">
      <dgm:prSet/>
      <dgm:spPr/>
      <dgm:t>
        <a:bodyPr/>
        <a:lstStyle/>
        <a:p>
          <a:endParaRPr lang="en-US"/>
        </a:p>
      </dgm:t>
    </dgm:pt>
    <dgm:pt modelId="{DCB15DFD-1F46-4EAA-BDEE-3A45C6D577BE}">
      <dgm:prSet/>
      <dgm:spPr/>
      <dgm:t>
        <a:bodyPr/>
        <a:lstStyle/>
        <a:p>
          <a:pPr rtl="0"/>
          <a:r>
            <a:rPr lang="en-US" dirty="0" smtClean="0"/>
            <a:t>Use of a smaller instrument to remove debris produced during instrumentation </a:t>
          </a:r>
          <a:endParaRPr lang="en-US" dirty="0"/>
        </a:p>
      </dgm:t>
    </dgm:pt>
    <dgm:pt modelId="{5344ED5B-B114-4C47-A979-4F7D7359F3E7}" type="parTrans" cxnId="{6363B60B-EDBB-41A5-91C7-80579A1317AC}">
      <dgm:prSet/>
      <dgm:spPr/>
      <dgm:t>
        <a:bodyPr/>
        <a:lstStyle/>
        <a:p>
          <a:endParaRPr lang="en-US"/>
        </a:p>
      </dgm:t>
    </dgm:pt>
    <dgm:pt modelId="{7C4FBA27-A6C3-415C-B140-89FF2A75C0FD}" type="sibTrans" cxnId="{6363B60B-EDBB-41A5-91C7-80579A1317AC}">
      <dgm:prSet/>
      <dgm:spPr/>
      <dgm:t>
        <a:bodyPr/>
        <a:lstStyle/>
        <a:p>
          <a:endParaRPr lang="en-US"/>
        </a:p>
      </dgm:t>
    </dgm:pt>
    <dgm:pt modelId="{4C2D0975-98E1-4696-A654-45357A6301D1}">
      <dgm:prSet/>
      <dgm:spPr/>
      <dgm:t>
        <a:bodyPr/>
        <a:lstStyle/>
        <a:p>
          <a:pPr rtl="0"/>
          <a:r>
            <a:rPr lang="en-US" dirty="0" smtClean="0"/>
            <a:t>Prevents pushing debris beyond the apex &amp; apical plug formation </a:t>
          </a:r>
          <a:endParaRPr lang="en-US" dirty="0"/>
        </a:p>
      </dgm:t>
    </dgm:pt>
    <dgm:pt modelId="{CC9B6C59-7C83-4661-900A-FDA5DB53AD57}" type="parTrans" cxnId="{8D7E53C3-FAF2-4B82-9695-BD9471700306}">
      <dgm:prSet/>
      <dgm:spPr/>
      <dgm:t>
        <a:bodyPr/>
        <a:lstStyle/>
        <a:p>
          <a:endParaRPr lang="en-US"/>
        </a:p>
      </dgm:t>
    </dgm:pt>
    <dgm:pt modelId="{9D623368-DD40-4378-8A97-FB1492A303F2}" type="sibTrans" cxnId="{8D7E53C3-FAF2-4B82-9695-BD9471700306}">
      <dgm:prSet/>
      <dgm:spPr/>
      <dgm:t>
        <a:bodyPr/>
        <a:lstStyle/>
        <a:p>
          <a:endParaRPr lang="en-US"/>
        </a:p>
      </dgm:t>
    </dgm:pt>
    <dgm:pt modelId="{88D41E07-72AC-4FB7-B713-2702F3721658}" type="pres">
      <dgm:prSet presAssocID="{7152C3D7-A31A-45F6-98DA-41CB0EC146F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16CC6B-F210-4666-911E-00B0A5B03AF9}" type="pres">
      <dgm:prSet presAssocID="{8C4EF465-BF44-4919-B0BE-71B0208840F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3E2D23-5D89-4FF2-B347-2647050F2B9C}" type="pres">
      <dgm:prSet presAssocID="{A6C58B47-EA12-434A-898B-D5475A468E1E}" presName="spacer" presStyleCnt="0"/>
      <dgm:spPr/>
    </dgm:pt>
    <dgm:pt modelId="{98CBFD0E-7A00-481D-9AEA-AA346EA01503}" type="pres">
      <dgm:prSet presAssocID="{DCB15DFD-1F46-4EAA-BDEE-3A45C6D577B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7B3C2B-4C4D-4341-B91E-C19765DD35C0}" type="pres">
      <dgm:prSet presAssocID="{7C4FBA27-A6C3-415C-B140-89FF2A75C0FD}" presName="spacer" presStyleCnt="0"/>
      <dgm:spPr/>
    </dgm:pt>
    <dgm:pt modelId="{CAC564FB-9950-4B1F-9F1C-FB8FAC05B3E6}" type="pres">
      <dgm:prSet presAssocID="{4C2D0975-98E1-4696-A654-45357A6301D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7E53C3-FAF2-4B82-9695-BD9471700306}" srcId="{7152C3D7-A31A-45F6-98DA-41CB0EC146FC}" destId="{4C2D0975-98E1-4696-A654-45357A6301D1}" srcOrd="2" destOrd="0" parTransId="{CC9B6C59-7C83-4661-900A-FDA5DB53AD57}" sibTransId="{9D623368-DD40-4378-8A97-FB1492A303F2}"/>
    <dgm:cxn modelId="{6363B60B-EDBB-41A5-91C7-80579A1317AC}" srcId="{7152C3D7-A31A-45F6-98DA-41CB0EC146FC}" destId="{DCB15DFD-1F46-4EAA-BDEE-3A45C6D577BE}" srcOrd="1" destOrd="0" parTransId="{5344ED5B-B114-4C47-A979-4F7D7359F3E7}" sibTransId="{7C4FBA27-A6C3-415C-B140-89FF2A75C0FD}"/>
    <dgm:cxn modelId="{534FF195-EF9D-4923-AD90-D29C0D83AE15}" type="presOf" srcId="{DCB15DFD-1F46-4EAA-BDEE-3A45C6D577BE}" destId="{98CBFD0E-7A00-481D-9AEA-AA346EA01503}" srcOrd="0" destOrd="0" presId="urn:microsoft.com/office/officeart/2005/8/layout/vList2"/>
    <dgm:cxn modelId="{AFB2C69C-FE56-400B-9DCC-E7E32F0E7267}" type="presOf" srcId="{4C2D0975-98E1-4696-A654-45357A6301D1}" destId="{CAC564FB-9950-4B1F-9F1C-FB8FAC05B3E6}" srcOrd="0" destOrd="0" presId="urn:microsoft.com/office/officeart/2005/8/layout/vList2"/>
    <dgm:cxn modelId="{4AE77252-6698-4F53-BFF0-0381253DC5FF}" type="presOf" srcId="{7152C3D7-A31A-45F6-98DA-41CB0EC146FC}" destId="{88D41E07-72AC-4FB7-B713-2702F3721658}" srcOrd="0" destOrd="0" presId="urn:microsoft.com/office/officeart/2005/8/layout/vList2"/>
    <dgm:cxn modelId="{B63B3F2B-2C14-4E0C-A79B-0E11C1A30DF7}" srcId="{7152C3D7-A31A-45F6-98DA-41CB0EC146FC}" destId="{8C4EF465-BF44-4919-B0BE-71B0208840F7}" srcOrd="0" destOrd="0" parTransId="{296E4EEB-BAC0-413B-A0A2-ADBFB9530F05}" sibTransId="{A6C58B47-EA12-434A-898B-D5475A468E1E}"/>
    <dgm:cxn modelId="{42C77B80-8135-4F02-8634-6AA8843A6851}" type="presOf" srcId="{8C4EF465-BF44-4919-B0BE-71B0208840F7}" destId="{B816CC6B-F210-4666-911E-00B0A5B03AF9}" srcOrd="0" destOrd="0" presId="urn:microsoft.com/office/officeart/2005/8/layout/vList2"/>
    <dgm:cxn modelId="{2C5BC18D-7913-44C6-810E-FD73A81C7FDA}" type="presParOf" srcId="{88D41E07-72AC-4FB7-B713-2702F3721658}" destId="{B816CC6B-F210-4666-911E-00B0A5B03AF9}" srcOrd="0" destOrd="0" presId="urn:microsoft.com/office/officeart/2005/8/layout/vList2"/>
    <dgm:cxn modelId="{ED080740-DCF3-4F40-97E0-10E1A65725B3}" type="presParOf" srcId="{88D41E07-72AC-4FB7-B713-2702F3721658}" destId="{0A3E2D23-5D89-4FF2-B347-2647050F2B9C}" srcOrd="1" destOrd="0" presId="urn:microsoft.com/office/officeart/2005/8/layout/vList2"/>
    <dgm:cxn modelId="{DE9C1021-2432-40D6-B40D-D918273DCBEA}" type="presParOf" srcId="{88D41E07-72AC-4FB7-B713-2702F3721658}" destId="{98CBFD0E-7A00-481D-9AEA-AA346EA01503}" srcOrd="2" destOrd="0" presId="urn:microsoft.com/office/officeart/2005/8/layout/vList2"/>
    <dgm:cxn modelId="{F3DB5DA3-C55A-4734-BDF6-05A847CC3D5D}" type="presParOf" srcId="{88D41E07-72AC-4FB7-B713-2702F3721658}" destId="{287B3C2B-4C4D-4341-B91E-C19765DD35C0}" srcOrd="3" destOrd="0" presId="urn:microsoft.com/office/officeart/2005/8/layout/vList2"/>
    <dgm:cxn modelId="{60590FAA-28A1-45B3-90D4-67BB4C9292CC}" type="presParOf" srcId="{88D41E07-72AC-4FB7-B713-2702F3721658}" destId="{CAC564FB-9950-4B1F-9F1C-FB8FAC05B3E6}" srcOrd="4" destOrd="0" presId="urn:microsoft.com/office/officeart/2005/8/layout/vList2"/>
  </dgm:cxnLst>
  <dgm:bg/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6CD9846A-4F27-40F5-862D-CC1624C11EA9}" type="doc">
      <dgm:prSet loTypeId="urn:microsoft.com/office/officeart/2005/8/layout/process1" loCatId="process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726DDB36-84DC-4044-B430-32B3FA78ED11}">
      <dgm:prSet/>
      <dgm:spPr/>
      <dgm:t>
        <a:bodyPr/>
        <a:lstStyle/>
        <a:p>
          <a:pPr rtl="0"/>
          <a:r>
            <a:rPr lang="en-US" dirty="0" smtClean="0"/>
            <a:t>Standardized  technique</a:t>
          </a:r>
          <a:endParaRPr lang="en-US" dirty="0"/>
        </a:p>
      </dgm:t>
    </dgm:pt>
    <dgm:pt modelId="{D713AFDE-0B23-4EF0-9568-EF0B918D181E}" type="parTrans" cxnId="{A6727DDC-1316-4E14-994D-C229F196ECCE}">
      <dgm:prSet/>
      <dgm:spPr/>
      <dgm:t>
        <a:bodyPr/>
        <a:lstStyle/>
        <a:p>
          <a:endParaRPr lang="en-US"/>
        </a:p>
      </dgm:t>
    </dgm:pt>
    <dgm:pt modelId="{A385C2C3-1BD1-4D90-A2A1-F1BB3CF7205E}" type="sibTrans" cxnId="{A6727DDC-1316-4E14-994D-C229F196ECCE}">
      <dgm:prSet/>
      <dgm:spPr/>
      <dgm:t>
        <a:bodyPr/>
        <a:lstStyle/>
        <a:p>
          <a:endParaRPr lang="en-US"/>
        </a:p>
      </dgm:t>
    </dgm:pt>
    <dgm:pt modelId="{AA9F3BBF-828E-4476-B4E8-4CC43B2E245C}">
      <dgm:prSet/>
      <dgm:spPr/>
      <dgm:t>
        <a:bodyPr/>
        <a:lstStyle/>
        <a:p>
          <a:pPr rtl="0"/>
          <a:r>
            <a:rPr lang="en-US" dirty="0" smtClean="0"/>
            <a:t>Step- back  technique </a:t>
          </a:r>
          <a:endParaRPr lang="en-US" dirty="0"/>
        </a:p>
      </dgm:t>
    </dgm:pt>
    <dgm:pt modelId="{617BB98F-AB88-4BEC-819A-36946BBC3B09}" type="parTrans" cxnId="{3BEEB534-9316-41D9-BBF3-29EBFD1A78FB}">
      <dgm:prSet/>
      <dgm:spPr/>
      <dgm:t>
        <a:bodyPr/>
        <a:lstStyle/>
        <a:p>
          <a:endParaRPr lang="en-US"/>
        </a:p>
      </dgm:t>
    </dgm:pt>
    <dgm:pt modelId="{D7511348-0B94-47A5-81D5-CF3A598C6E0D}" type="sibTrans" cxnId="{3BEEB534-9316-41D9-BBF3-29EBFD1A78FB}">
      <dgm:prSet/>
      <dgm:spPr/>
      <dgm:t>
        <a:bodyPr/>
        <a:lstStyle/>
        <a:p>
          <a:endParaRPr lang="en-US"/>
        </a:p>
      </dgm:t>
    </dgm:pt>
    <dgm:pt modelId="{FCC5E77A-5FCC-4432-AAD0-94ED434A7A0E}" type="pres">
      <dgm:prSet presAssocID="{6CD9846A-4F27-40F5-862D-CC1624C11E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FEFEE6-6D53-4379-B3CC-C05B114CB177}" type="pres">
      <dgm:prSet presAssocID="{726DDB36-84DC-4044-B430-32B3FA78ED1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21EA2A-8A3A-4C42-B8F4-1DDBE7B929C9}" type="pres">
      <dgm:prSet presAssocID="{A385C2C3-1BD1-4D90-A2A1-F1BB3CF7205E}" presName="sibTrans" presStyleLbl="sibTrans2D1" presStyleIdx="0" presStyleCnt="1"/>
      <dgm:spPr/>
      <dgm:t>
        <a:bodyPr/>
        <a:lstStyle/>
        <a:p>
          <a:endParaRPr lang="en-US"/>
        </a:p>
      </dgm:t>
    </dgm:pt>
    <dgm:pt modelId="{61C4CD14-864C-4338-B019-4BA31947ED7F}" type="pres">
      <dgm:prSet presAssocID="{A385C2C3-1BD1-4D90-A2A1-F1BB3CF7205E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C96551CF-B6A2-4B0F-BFCF-44B19DEDF380}" type="pres">
      <dgm:prSet presAssocID="{AA9F3BBF-828E-4476-B4E8-4CC43B2E245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849E37-5222-4030-9D7B-85D83D3222C8}" type="presOf" srcId="{A385C2C3-1BD1-4D90-A2A1-F1BB3CF7205E}" destId="{1721EA2A-8A3A-4C42-B8F4-1DDBE7B929C9}" srcOrd="0" destOrd="0" presId="urn:microsoft.com/office/officeart/2005/8/layout/process1"/>
    <dgm:cxn modelId="{3BEEB534-9316-41D9-BBF3-29EBFD1A78FB}" srcId="{6CD9846A-4F27-40F5-862D-CC1624C11EA9}" destId="{AA9F3BBF-828E-4476-B4E8-4CC43B2E245C}" srcOrd="1" destOrd="0" parTransId="{617BB98F-AB88-4BEC-819A-36946BBC3B09}" sibTransId="{D7511348-0B94-47A5-81D5-CF3A598C6E0D}"/>
    <dgm:cxn modelId="{A6727DDC-1316-4E14-994D-C229F196ECCE}" srcId="{6CD9846A-4F27-40F5-862D-CC1624C11EA9}" destId="{726DDB36-84DC-4044-B430-32B3FA78ED11}" srcOrd="0" destOrd="0" parTransId="{D713AFDE-0B23-4EF0-9568-EF0B918D181E}" sibTransId="{A385C2C3-1BD1-4D90-A2A1-F1BB3CF7205E}"/>
    <dgm:cxn modelId="{5489B090-453A-4C6E-BD72-B19CE64FE7E9}" type="presOf" srcId="{A385C2C3-1BD1-4D90-A2A1-F1BB3CF7205E}" destId="{61C4CD14-864C-4338-B019-4BA31947ED7F}" srcOrd="1" destOrd="0" presId="urn:microsoft.com/office/officeart/2005/8/layout/process1"/>
    <dgm:cxn modelId="{D636E6A7-D463-40D4-855E-C137331F0C59}" type="presOf" srcId="{AA9F3BBF-828E-4476-B4E8-4CC43B2E245C}" destId="{C96551CF-B6A2-4B0F-BFCF-44B19DEDF380}" srcOrd="0" destOrd="0" presId="urn:microsoft.com/office/officeart/2005/8/layout/process1"/>
    <dgm:cxn modelId="{EB355DFD-08DA-47D9-801B-31B9715DF001}" type="presOf" srcId="{6CD9846A-4F27-40F5-862D-CC1624C11EA9}" destId="{FCC5E77A-5FCC-4432-AAD0-94ED434A7A0E}" srcOrd="0" destOrd="0" presId="urn:microsoft.com/office/officeart/2005/8/layout/process1"/>
    <dgm:cxn modelId="{E8B54177-EDBE-4BB5-BE56-DBF268805A7B}" type="presOf" srcId="{726DDB36-84DC-4044-B430-32B3FA78ED11}" destId="{AAFEFEE6-6D53-4379-B3CC-C05B114CB177}" srcOrd="0" destOrd="0" presId="urn:microsoft.com/office/officeart/2005/8/layout/process1"/>
    <dgm:cxn modelId="{44F4ED32-4BE4-40A9-8C01-56BA1A9DBE30}" type="presParOf" srcId="{FCC5E77A-5FCC-4432-AAD0-94ED434A7A0E}" destId="{AAFEFEE6-6D53-4379-B3CC-C05B114CB177}" srcOrd="0" destOrd="0" presId="urn:microsoft.com/office/officeart/2005/8/layout/process1"/>
    <dgm:cxn modelId="{25D31C70-8F6A-46FE-BCD4-8B46E1014CE2}" type="presParOf" srcId="{FCC5E77A-5FCC-4432-AAD0-94ED434A7A0E}" destId="{1721EA2A-8A3A-4C42-B8F4-1DDBE7B929C9}" srcOrd="1" destOrd="0" presId="urn:microsoft.com/office/officeart/2005/8/layout/process1"/>
    <dgm:cxn modelId="{2F31C98A-D161-4988-9C84-3C5A02E91790}" type="presParOf" srcId="{1721EA2A-8A3A-4C42-B8F4-1DDBE7B929C9}" destId="{61C4CD14-864C-4338-B019-4BA31947ED7F}" srcOrd="0" destOrd="0" presId="urn:microsoft.com/office/officeart/2005/8/layout/process1"/>
    <dgm:cxn modelId="{969BEC15-B00B-4C4A-BD24-7A778F1AA8FA}" type="presParOf" srcId="{FCC5E77A-5FCC-4432-AAD0-94ED434A7A0E}" destId="{C96551CF-B6A2-4B0F-BFCF-44B19DEDF380}" srcOrd="2" destOrd="0" presId="urn:microsoft.com/office/officeart/2005/8/layout/process1"/>
  </dgm:cxnLst>
  <dgm:bg/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ACC5868D-5077-4089-AEA2-D8DD9B6057AE}" type="doc">
      <dgm:prSet loTypeId="urn:microsoft.com/office/officeart/2005/8/layout/process1" loCatId="process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CB80D8D-3CBC-4999-B83A-432FBA80F2C7}">
      <dgm:prSet/>
      <dgm:spPr/>
      <dgm:t>
        <a:bodyPr/>
        <a:lstStyle/>
        <a:p>
          <a:pPr rtl="0"/>
          <a:r>
            <a:rPr lang="en-US" dirty="0" smtClean="0"/>
            <a:t>Step –down technique </a:t>
          </a:r>
          <a:endParaRPr lang="en-US" dirty="0"/>
        </a:p>
      </dgm:t>
    </dgm:pt>
    <dgm:pt modelId="{7C091499-43D1-442D-B8BA-03BF5EFC4845}" type="parTrans" cxnId="{535942D6-EFE6-4947-AED7-F0828EC10006}">
      <dgm:prSet/>
      <dgm:spPr/>
      <dgm:t>
        <a:bodyPr/>
        <a:lstStyle/>
        <a:p>
          <a:endParaRPr lang="en-US"/>
        </a:p>
      </dgm:t>
    </dgm:pt>
    <dgm:pt modelId="{BD7D07B0-2BCF-4E89-8DF1-86ED3EE5E960}" type="sibTrans" cxnId="{535942D6-EFE6-4947-AED7-F0828EC10006}">
      <dgm:prSet/>
      <dgm:spPr/>
      <dgm:t>
        <a:bodyPr/>
        <a:lstStyle/>
        <a:p>
          <a:endParaRPr lang="en-US"/>
        </a:p>
      </dgm:t>
    </dgm:pt>
    <dgm:pt modelId="{24A623CA-8F7B-4117-ADBE-6F999CF2F7DF}">
      <dgm:prSet/>
      <dgm:spPr/>
      <dgm:t>
        <a:bodyPr/>
        <a:lstStyle/>
        <a:p>
          <a:pPr rtl="0"/>
          <a:r>
            <a:rPr lang="en-US" dirty="0" smtClean="0"/>
            <a:t>Crown down </a:t>
          </a:r>
          <a:r>
            <a:rPr lang="en-US" dirty="0" err="1" smtClean="0"/>
            <a:t>pressureless</a:t>
          </a:r>
          <a:r>
            <a:rPr lang="en-US" dirty="0" smtClean="0"/>
            <a:t> technique </a:t>
          </a:r>
          <a:endParaRPr lang="en-US" dirty="0"/>
        </a:p>
      </dgm:t>
    </dgm:pt>
    <dgm:pt modelId="{15CD0FEB-9EA4-41B6-B1AD-B8B4F530232E}" type="parTrans" cxnId="{B0A97E84-8539-45D3-8127-3D97890DB79A}">
      <dgm:prSet/>
      <dgm:spPr/>
      <dgm:t>
        <a:bodyPr/>
        <a:lstStyle/>
        <a:p>
          <a:endParaRPr lang="en-US"/>
        </a:p>
      </dgm:t>
    </dgm:pt>
    <dgm:pt modelId="{D4C85285-38CF-4C58-BC01-52D9FB3CBD72}" type="sibTrans" cxnId="{B0A97E84-8539-45D3-8127-3D97890DB79A}">
      <dgm:prSet/>
      <dgm:spPr/>
      <dgm:t>
        <a:bodyPr/>
        <a:lstStyle/>
        <a:p>
          <a:endParaRPr lang="en-US"/>
        </a:p>
      </dgm:t>
    </dgm:pt>
    <dgm:pt modelId="{40E3C8A8-0703-42FF-B82E-A28C7CBA5246}" type="pres">
      <dgm:prSet presAssocID="{ACC5868D-5077-4089-AEA2-D8DD9B6057A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26716F-B776-4BB9-ADBD-072A8802EDCC}" type="pres">
      <dgm:prSet presAssocID="{7CB80D8D-3CBC-4999-B83A-432FBA80F2C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AB0968-DD31-42B3-95E9-92E7D9A5B345}" type="pres">
      <dgm:prSet presAssocID="{BD7D07B0-2BCF-4E89-8DF1-86ED3EE5E960}" presName="sibTrans" presStyleLbl="sibTrans2D1" presStyleIdx="0" presStyleCnt="1"/>
      <dgm:spPr/>
      <dgm:t>
        <a:bodyPr/>
        <a:lstStyle/>
        <a:p>
          <a:endParaRPr lang="en-US"/>
        </a:p>
      </dgm:t>
    </dgm:pt>
    <dgm:pt modelId="{B9F7E4E2-8C33-4312-8D86-87385009121E}" type="pres">
      <dgm:prSet presAssocID="{BD7D07B0-2BCF-4E89-8DF1-86ED3EE5E960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2D25B4F1-82E7-4045-A758-98C46D616697}" type="pres">
      <dgm:prSet presAssocID="{24A623CA-8F7B-4117-ADBE-6F999CF2F7DF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5942D6-EFE6-4947-AED7-F0828EC10006}" srcId="{ACC5868D-5077-4089-AEA2-D8DD9B6057AE}" destId="{7CB80D8D-3CBC-4999-B83A-432FBA80F2C7}" srcOrd="0" destOrd="0" parTransId="{7C091499-43D1-442D-B8BA-03BF5EFC4845}" sibTransId="{BD7D07B0-2BCF-4E89-8DF1-86ED3EE5E960}"/>
    <dgm:cxn modelId="{2C154D90-F00A-4379-B33C-545F54059594}" type="presOf" srcId="{BD7D07B0-2BCF-4E89-8DF1-86ED3EE5E960}" destId="{B9F7E4E2-8C33-4312-8D86-87385009121E}" srcOrd="1" destOrd="0" presId="urn:microsoft.com/office/officeart/2005/8/layout/process1"/>
    <dgm:cxn modelId="{B1DE6D92-D05F-4F80-8290-D414A0899EB7}" type="presOf" srcId="{BD7D07B0-2BCF-4E89-8DF1-86ED3EE5E960}" destId="{B3AB0968-DD31-42B3-95E9-92E7D9A5B345}" srcOrd="0" destOrd="0" presId="urn:microsoft.com/office/officeart/2005/8/layout/process1"/>
    <dgm:cxn modelId="{E37BF6DE-3C00-4ADA-A2DA-49E1E5B2F899}" type="presOf" srcId="{7CB80D8D-3CBC-4999-B83A-432FBA80F2C7}" destId="{4E26716F-B776-4BB9-ADBD-072A8802EDCC}" srcOrd="0" destOrd="0" presId="urn:microsoft.com/office/officeart/2005/8/layout/process1"/>
    <dgm:cxn modelId="{D76B1BE1-9BFD-41EA-B3C9-29A7653C0F0C}" type="presOf" srcId="{ACC5868D-5077-4089-AEA2-D8DD9B6057AE}" destId="{40E3C8A8-0703-42FF-B82E-A28C7CBA5246}" srcOrd="0" destOrd="0" presId="urn:microsoft.com/office/officeart/2005/8/layout/process1"/>
    <dgm:cxn modelId="{B0A97E84-8539-45D3-8127-3D97890DB79A}" srcId="{ACC5868D-5077-4089-AEA2-D8DD9B6057AE}" destId="{24A623CA-8F7B-4117-ADBE-6F999CF2F7DF}" srcOrd="1" destOrd="0" parTransId="{15CD0FEB-9EA4-41B6-B1AD-B8B4F530232E}" sibTransId="{D4C85285-38CF-4C58-BC01-52D9FB3CBD72}"/>
    <dgm:cxn modelId="{BBCE8144-41D7-454A-A7E6-EF6417ED6E5E}" type="presOf" srcId="{24A623CA-8F7B-4117-ADBE-6F999CF2F7DF}" destId="{2D25B4F1-82E7-4045-A758-98C46D616697}" srcOrd="0" destOrd="0" presId="urn:microsoft.com/office/officeart/2005/8/layout/process1"/>
    <dgm:cxn modelId="{F6725E04-5F65-4AB8-9914-ABCAF370F051}" type="presParOf" srcId="{40E3C8A8-0703-42FF-B82E-A28C7CBA5246}" destId="{4E26716F-B776-4BB9-ADBD-072A8802EDCC}" srcOrd="0" destOrd="0" presId="urn:microsoft.com/office/officeart/2005/8/layout/process1"/>
    <dgm:cxn modelId="{829CAD2A-9F1A-4137-B915-CE1F372DCD06}" type="presParOf" srcId="{40E3C8A8-0703-42FF-B82E-A28C7CBA5246}" destId="{B3AB0968-DD31-42B3-95E9-92E7D9A5B345}" srcOrd="1" destOrd="0" presId="urn:microsoft.com/office/officeart/2005/8/layout/process1"/>
    <dgm:cxn modelId="{E1152FC1-4764-4D1D-9856-79A748BBEC81}" type="presParOf" srcId="{B3AB0968-DD31-42B3-95E9-92E7D9A5B345}" destId="{B9F7E4E2-8C33-4312-8D86-87385009121E}" srcOrd="0" destOrd="0" presId="urn:microsoft.com/office/officeart/2005/8/layout/process1"/>
    <dgm:cxn modelId="{BD19AAEA-3FDA-4111-A45D-68F0BA3E3273}" type="presParOf" srcId="{40E3C8A8-0703-42FF-B82E-A28C7CBA5246}" destId="{2D25B4F1-82E7-4045-A758-98C46D616697}" srcOrd="2" destOrd="0" presId="urn:microsoft.com/office/officeart/2005/8/layout/process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3B186F-3EFF-4DAD-B42C-09568E9BE8B3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79C49C8-FE79-4295-9CCD-846D20C7F677}">
      <dgm:prSet custT="1"/>
      <dgm:spPr/>
      <dgm:t>
        <a:bodyPr/>
        <a:lstStyle/>
        <a:p>
          <a:pPr rtl="0"/>
          <a:r>
            <a:rPr lang="en-US" sz="2000" b="1" dirty="0" smtClean="0"/>
            <a:t>Shaping and cleaning </a:t>
          </a:r>
          <a:endParaRPr lang="en-US" sz="2000" b="1" dirty="0"/>
        </a:p>
      </dgm:t>
    </dgm:pt>
    <dgm:pt modelId="{9C1D87A2-7975-45ED-8530-4BDD8FC47CE0}" type="parTrans" cxnId="{D0E7BF64-DF3B-42F3-9FDC-A2140840444C}">
      <dgm:prSet/>
      <dgm:spPr/>
      <dgm:t>
        <a:bodyPr/>
        <a:lstStyle/>
        <a:p>
          <a:endParaRPr lang="en-US"/>
        </a:p>
      </dgm:t>
    </dgm:pt>
    <dgm:pt modelId="{7FEF0251-A334-4435-93C0-18376A07AFC5}" type="sibTrans" cxnId="{D0E7BF64-DF3B-42F3-9FDC-A2140840444C}">
      <dgm:prSet/>
      <dgm:spPr/>
      <dgm:t>
        <a:bodyPr/>
        <a:lstStyle/>
        <a:p>
          <a:endParaRPr lang="en-US"/>
        </a:p>
      </dgm:t>
    </dgm:pt>
    <dgm:pt modelId="{6BCF2917-5A77-4003-B476-2045EA58D698}" type="pres">
      <dgm:prSet presAssocID="{ED3B186F-3EFF-4DAD-B42C-09568E9BE8B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8EC73B-C449-4FA4-A737-AF034F030838}" type="pres">
      <dgm:prSet presAssocID="{A79C49C8-FE79-4295-9CCD-846D20C7F67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BDCAAC-F6D1-4270-AEFF-B989EFF39496}" type="presOf" srcId="{A79C49C8-FE79-4295-9CCD-846D20C7F677}" destId="{318EC73B-C449-4FA4-A737-AF034F030838}" srcOrd="0" destOrd="0" presId="urn:microsoft.com/office/officeart/2005/8/layout/vList2"/>
    <dgm:cxn modelId="{D0E7BF64-DF3B-42F3-9FDC-A2140840444C}" srcId="{ED3B186F-3EFF-4DAD-B42C-09568E9BE8B3}" destId="{A79C49C8-FE79-4295-9CCD-846D20C7F677}" srcOrd="0" destOrd="0" parTransId="{9C1D87A2-7975-45ED-8530-4BDD8FC47CE0}" sibTransId="{7FEF0251-A334-4435-93C0-18376A07AFC5}"/>
    <dgm:cxn modelId="{7DAEE9FC-013B-49BB-8A50-49C493D726F4}" type="presOf" srcId="{ED3B186F-3EFF-4DAD-B42C-09568E9BE8B3}" destId="{6BCF2917-5A77-4003-B476-2045EA58D698}" srcOrd="0" destOrd="0" presId="urn:microsoft.com/office/officeart/2005/8/layout/vList2"/>
    <dgm:cxn modelId="{DB56274B-4338-42CA-A62E-9A7653F07A66}" type="presParOf" srcId="{6BCF2917-5A77-4003-B476-2045EA58D698}" destId="{318EC73B-C449-4FA4-A737-AF034F030838}" srcOrd="0" destOrd="0" presId="urn:microsoft.com/office/officeart/2005/8/layout/vList2"/>
  </dgm:cxnLst>
  <dgm:bg/>
  <dgm:whole/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50ABEE6-6B38-4003-B6A7-C0F246EB320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7BF3FBB-111C-4830-99C1-914C1F34E5EB}">
      <dgm:prSet/>
      <dgm:spPr/>
      <dgm:t>
        <a:bodyPr/>
        <a:lstStyle/>
        <a:p>
          <a:pPr rtl="0"/>
          <a:r>
            <a:rPr lang="en-US" dirty="0" smtClean="0"/>
            <a:t>Apical 3</a:t>
          </a:r>
          <a:r>
            <a:rPr lang="en-US" baseline="30000" dirty="0" smtClean="0"/>
            <a:t>rd</a:t>
          </a:r>
          <a:r>
            <a:rPr lang="en-US" dirty="0" smtClean="0"/>
            <a:t> of the canal  is prepared first using fine instruments ( size 6-15) &amp; progressively larger instruments are used in preparing the canal </a:t>
          </a:r>
          <a:r>
            <a:rPr lang="en-US" dirty="0" err="1" smtClean="0"/>
            <a:t>coronally</a:t>
          </a:r>
          <a:r>
            <a:rPr lang="en-US" dirty="0" smtClean="0"/>
            <a:t>  </a:t>
          </a:r>
          <a:endParaRPr lang="en-US" dirty="0"/>
        </a:p>
      </dgm:t>
    </dgm:pt>
    <dgm:pt modelId="{49562C59-EFC6-4A54-AC96-C799B50D4A08}" type="parTrans" cxnId="{44C44EAF-EC8B-40F8-BA64-9859C3D6E696}">
      <dgm:prSet/>
      <dgm:spPr/>
      <dgm:t>
        <a:bodyPr/>
        <a:lstStyle/>
        <a:p>
          <a:endParaRPr lang="en-US"/>
        </a:p>
      </dgm:t>
    </dgm:pt>
    <dgm:pt modelId="{8C6E30BC-7A49-4107-97BB-15E880E223B6}" type="sibTrans" cxnId="{44C44EAF-EC8B-40F8-BA64-9859C3D6E696}">
      <dgm:prSet/>
      <dgm:spPr/>
      <dgm:t>
        <a:bodyPr/>
        <a:lstStyle/>
        <a:p>
          <a:endParaRPr lang="en-US"/>
        </a:p>
      </dgm:t>
    </dgm:pt>
    <dgm:pt modelId="{BCB8A184-FCE8-40A1-8213-BC715C3C3F80}" type="pres">
      <dgm:prSet presAssocID="{750ABEE6-6B38-4003-B6A7-C0F246EB32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869D73-928F-4BCC-B23E-40A7168BBDEC}" type="pres">
      <dgm:prSet presAssocID="{27BF3FBB-111C-4830-99C1-914C1F34E5E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C44EAF-EC8B-40F8-BA64-9859C3D6E696}" srcId="{750ABEE6-6B38-4003-B6A7-C0F246EB3200}" destId="{27BF3FBB-111C-4830-99C1-914C1F34E5EB}" srcOrd="0" destOrd="0" parTransId="{49562C59-EFC6-4A54-AC96-C799B50D4A08}" sibTransId="{8C6E30BC-7A49-4107-97BB-15E880E223B6}"/>
    <dgm:cxn modelId="{C07086B1-610F-4EEF-AF23-4D54145118AC}" type="presOf" srcId="{27BF3FBB-111C-4830-99C1-914C1F34E5EB}" destId="{F4869D73-928F-4BCC-B23E-40A7168BBDEC}" srcOrd="0" destOrd="0" presId="urn:microsoft.com/office/officeart/2005/8/layout/vList2"/>
    <dgm:cxn modelId="{33FC5E22-7918-4B9B-BADC-F07ACC3A79A0}" type="presOf" srcId="{750ABEE6-6B38-4003-B6A7-C0F246EB3200}" destId="{BCB8A184-FCE8-40A1-8213-BC715C3C3F80}" srcOrd="0" destOrd="0" presId="urn:microsoft.com/office/officeart/2005/8/layout/vList2"/>
    <dgm:cxn modelId="{E777AE88-3154-4143-BAB7-6557DA1D53E3}" type="presParOf" srcId="{BCB8A184-FCE8-40A1-8213-BC715C3C3F80}" destId="{F4869D73-928F-4BCC-B23E-40A7168BBDEC}" srcOrd="0" destOrd="0" presId="urn:microsoft.com/office/officeart/2005/8/layout/vList2"/>
  </dgm:cxnLst>
  <dgm:bg/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D732230C-50B6-4240-A940-CA729A26AD7F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15D44AE5-0D35-4DB0-827A-3606FD5734B0}">
      <dgm:prSet/>
      <dgm:spPr/>
      <dgm:t>
        <a:bodyPr/>
        <a:lstStyle/>
        <a:p>
          <a:pPr rtl="0"/>
          <a:r>
            <a:rPr lang="en-US" dirty="0" smtClean="0"/>
            <a:t>1</a:t>
          </a:r>
          <a:r>
            <a:rPr lang="en-US" baseline="30000" dirty="0" smtClean="0"/>
            <a:t>st</a:t>
          </a:r>
          <a:r>
            <a:rPr lang="en-US" dirty="0" smtClean="0"/>
            <a:t> technique to be used </a:t>
          </a:r>
          <a:endParaRPr lang="en-US" dirty="0"/>
        </a:p>
      </dgm:t>
    </dgm:pt>
    <dgm:pt modelId="{C6F9F615-903B-4077-A2E0-DB657DE8B815}" type="parTrans" cxnId="{AA8B5581-C8CA-4463-8B27-D970BB765DBC}">
      <dgm:prSet/>
      <dgm:spPr/>
      <dgm:t>
        <a:bodyPr/>
        <a:lstStyle/>
        <a:p>
          <a:endParaRPr lang="en-US"/>
        </a:p>
      </dgm:t>
    </dgm:pt>
    <dgm:pt modelId="{C7A46F0C-1ACB-4820-8FF6-DAE741FE2C51}" type="sibTrans" cxnId="{AA8B5581-C8CA-4463-8B27-D970BB765DBC}">
      <dgm:prSet/>
      <dgm:spPr/>
      <dgm:t>
        <a:bodyPr/>
        <a:lstStyle/>
        <a:p>
          <a:endParaRPr lang="en-US"/>
        </a:p>
      </dgm:t>
    </dgm:pt>
    <dgm:pt modelId="{468FD3DE-EF4F-4941-BDC9-F3933550DE84}">
      <dgm:prSet/>
      <dgm:spPr/>
      <dgm:t>
        <a:bodyPr/>
        <a:lstStyle/>
        <a:p>
          <a:pPr rtl="0"/>
          <a:r>
            <a:rPr lang="en-US" dirty="0" smtClean="0"/>
            <a:t>Required each instruments , files &amp; reamers , to be placed to full working length </a:t>
          </a:r>
          <a:endParaRPr lang="en-US" dirty="0"/>
        </a:p>
      </dgm:t>
    </dgm:pt>
    <dgm:pt modelId="{405B0399-943D-44B6-9E89-01402A6E4375}" type="parTrans" cxnId="{70BDA62A-78F8-4E37-9E79-FDAC10D7EB9F}">
      <dgm:prSet/>
      <dgm:spPr/>
      <dgm:t>
        <a:bodyPr/>
        <a:lstStyle/>
        <a:p>
          <a:endParaRPr lang="en-US"/>
        </a:p>
      </dgm:t>
    </dgm:pt>
    <dgm:pt modelId="{8CF8846A-BB63-4D71-B836-87EE5E3094FC}" type="sibTrans" cxnId="{70BDA62A-78F8-4E37-9E79-FDAC10D7EB9F}">
      <dgm:prSet/>
      <dgm:spPr/>
      <dgm:t>
        <a:bodyPr/>
        <a:lstStyle/>
        <a:p>
          <a:endParaRPr lang="en-US"/>
        </a:p>
      </dgm:t>
    </dgm:pt>
    <dgm:pt modelId="{0E0832F6-885F-41A8-8C2B-3B39485C9648}">
      <dgm:prSet/>
      <dgm:spPr/>
      <dgm:t>
        <a:bodyPr/>
        <a:lstStyle/>
        <a:p>
          <a:pPr rtl="0"/>
          <a:r>
            <a:rPr lang="en-US" dirty="0" smtClean="0"/>
            <a:t>Canal is enlarged until clean white dentin shavings are seen on the apical few mm of the instrument</a:t>
          </a:r>
          <a:endParaRPr lang="en-US" dirty="0"/>
        </a:p>
      </dgm:t>
    </dgm:pt>
    <dgm:pt modelId="{7F904AF2-4214-449C-9449-6EBE7E5003A4}" type="parTrans" cxnId="{68F389F2-EE8A-4FC8-89C1-AE333C0C16BB}">
      <dgm:prSet/>
      <dgm:spPr/>
      <dgm:t>
        <a:bodyPr/>
        <a:lstStyle/>
        <a:p>
          <a:endParaRPr lang="en-US"/>
        </a:p>
      </dgm:t>
    </dgm:pt>
    <dgm:pt modelId="{7237EB67-1E67-4F1B-A9A3-F5AFE7AC2C42}" type="sibTrans" cxnId="{68F389F2-EE8A-4FC8-89C1-AE333C0C16BB}">
      <dgm:prSet/>
      <dgm:spPr/>
      <dgm:t>
        <a:bodyPr/>
        <a:lstStyle/>
        <a:p>
          <a:endParaRPr lang="en-US"/>
        </a:p>
      </dgm:t>
    </dgm:pt>
    <dgm:pt modelId="{E6BD9C25-4CF9-429E-A625-BC5B829D3446}">
      <dgm:prSet/>
      <dgm:spPr/>
      <dgm:t>
        <a:bodyPr/>
        <a:lstStyle/>
        <a:p>
          <a:pPr rtl="0"/>
          <a:r>
            <a:rPr lang="en-US" dirty="0" smtClean="0"/>
            <a:t>Filing is </a:t>
          </a:r>
          <a:r>
            <a:rPr lang="en-US" dirty="0" err="1" smtClean="0"/>
            <a:t>contiuned</a:t>
          </a:r>
          <a:r>
            <a:rPr lang="en-US" dirty="0" smtClean="0"/>
            <a:t> for further 2-3 sizes to complete the preparation    </a:t>
          </a:r>
          <a:endParaRPr lang="en-US" dirty="0"/>
        </a:p>
      </dgm:t>
    </dgm:pt>
    <dgm:pt modelId="{DF11DDB6-F04B-4F2E-BA04-B4645AD829DE}" type="parTrans" cxnId="{169FE7CA-54E2-4575-8053-E487C4CD03DF}">
      <dgm:prSet/>
      <dgm:spPr/>
      <dgm:t>
        <a:bodyPr/>
        <a:lstStyle/>
        <a:p>
          <a:endParaRPr lang="en-US"/>
        </a:p>
      </dgm:t>
    </dgm:pt>
    <dgm:pt modelId="{ED312252-F603-442A-8F8E-42CA4BEABF86}" type="sibTrans" cxnId="{169FE7CA-54E2-4575-8053-E487C4CD03DF}">
      <dgm:prSet/>
      <dgm:spPr/>
      <dgm:t>
        <a:bodyPr/>
        <a:lstStyle/>
        <a:p>
          <a:endParaRPr lang="en-US"/>
        </a:p>
      </dgm:t>
    </dgm:pt>
    <dgm:pt modelId="{B042E3B5-9D95-4C18-9625-29D14E35808C}" type="pres">
      <dgm:prSet presAssocID="{D732230C-50B6-4240-A940-CA729A26AD7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49D710-77B2-4B1C-8AA9-39C4853E0B04}" type="pres">
      <dgm:prSet presAssocID="{15D44AE5-0D35-4DB0-827A-3606FD5734B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D52123-4BB2-4520-BB23-F68D25B261EB}" type="pres">
      <dgm:prSet presAssocID="{C7A46F0C-1ACB-4820-8FF6-DAE741FE2C51}" presName="spacer" presStyleCnt="0"/>
      <dgm:spPr/>
    </dgm:pt>
    <dgm:pt modelId="{263D749C-EDE6-49D5-AB33-EBBB54A842C8}" type="pres">
      <dgm:prSet presAssocID="{468FD3DE-EF4F-4941-BDC9-F3933550DE8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9250CD-A044-4CA6-882C-35CFDD22A5C6}" type="pres">
      <dgm:prSet presAssocID="{8CF8846A-BB63-4D71-B836-87EE5E3094FC}" presName="spacer" presStyleCnt="0"/>
      <dgm:spPr/>
    </dgm:pt>
    <dgm:pt modelId="{9BFFD95D-DDC4-4F96-BBD8-BF1F1A676E8E}" type="pres">
      <dgm:prSet presAssocID="{0E0832F6-885F-41A8-8C2B-3B39485C964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A3092-DF94-422D-A46E-515ACB325ABF}" type="pres">
      <dgm:prSet presAssocID="{7237EB67-1E67-4F1B-A9A3-F5AFE7AC2C42}" presName="spacer" presStyleCnt="0"/>
      <dgm:spPr/>
    </dgm:pt>
    <dgm:pt modelId="{95D96429-7C34-42EE-A2AB-43FAE7BD36EA}" type="pres">
      <dgm:prSet presAssocID="{E6BD9C25-4CF9-429E-A625-BC5B829D344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C2F0FE-E402-4920-A017-61DA9E205E27}" type="presOf" srcId="{468FD3DE-EF4F-4941-BDC9-F3933550DE84}" destId="{263D749C-EDE6-49D5-AB33-EBBB54A842C8}" srcOrd="0" destOrd="0" presId="urn:microsoft.com/office/officeart/2005/8/layout/vList2"/>
    <dgm:cxn modelId="{F80A645B-C692-4A49-9B40-FDD7C887F696}" type="presOf" srcId="{D732230C-50B6-4240-A940-CA729A26AD7F}" destId="{B042E3B5-9D95-4C18-9625-29D14E35808C}" srcOrd="0" destOrd="0" presId="urn:microsoft.com/office/officeart/2005/8/layout/vList2"/>
    <dgm:cxn modelId="{FDA52E51-3EEB-4280-8CBE-5081D27BDAE1}" type="presOf" srcId="{0E0832F6-885F-41A8-8C2B-3B39485C9648}" destId="{9BFFD95D-DDC4-4F96-BBD8-BF1F1A676E8E}" srcOrd="0" destOrd="0" presId="urn:microsoft.com/office/officeart/2005/8/layout/vList2"/>
    <dgm:cxn modelId="{67D90AA4-1832-4692-B0BF-723941069E9A}" type="presOf" srcId="{15D44AE5-0D35-4DB0-827A-3606FD5734B0}" destId="{3A49D710-77B2-4B1C-8AA9-39C4853E0B04}" srcOrd="0" destOrd="0" presId="urn:microsoft.com/office/officeart/2005/8/layout/vList2"/>
    <dgm:cxn modelId="{68F389F2-EE8A-4FC8-89C1-AE333C0C16BB}" srcId="{D732230C-50B6-4240-A940-CA729A26AD7F}" destId="{0E0832F6-885F-41A8-8C2B-3B39485C9648}" srcOrd="2" destOrd="0" parTransId="{7F904AF2-4214-449C-9449-6EBE7E5003A4}" sibTransId="{7237EB67-1E67-4F1B-A9A3-F5AFE7AC2C42}"/>
    <dgm:cxn modelId="{AA8B5581-C8CA-4463-8B27-D970BB765DBC}" srcId="{D732230C-50B6-4240-A940-CA729A26AD7F}" destId="{15D44AE5-0D35-4DB0-827A-3606FD5734B0}" srcOrd="0" destOrd="0" parTransId="{C6F9F615-903B-4077-A2E0-DB657DE8B815}" sibTransId="{C7A46F0C-1ACB-4820-8FF6-DAE741FE2C51}"/>
    <dgm:cxn modelId="{70BDA62A-78F8-4E37-9E79-FDAC10D7EB9F}" srcId="{D732230C-50B6-4240-A940-CA729A26AD7F}" destId="{468FD3DE-EF4F-4941-BDC9-F3933550DE84}" srcOrd="1" destOrd="0" parTransId="{405B0399-943D-44B6-9E89-01402A6E4375}" sibTransId="{8CF8846A-BB63-4D71-B836-87EE5E3094FC}"/>
    <dgm:cxn modelId="{8829D7D3-410B-4E0C-82E0-B0F8D495F9F5}" type="presOf" srcId="{E6BD9C25-4CF9-429E-A625-BC5B829D3446}" destId="{95D96429-7C34-42EE-A2AB-43FAE7BD36EA}" srcOrd="0" destOrd="0" presId="urn:microsoft.com/office/officeart/2005/8/layout/vList2"/>
    <dgm:cxn modelId="{169FE7CA-54E2-4575-8053-E487C4CD03DF}" srcId="{D732230C-50B6-4240-A940-CA729A26AD7F}" destId="{E6BD9C25-4CF9-429E-A625-BC5B829D3446}" srcOrd="3" destOrd="0" parTransId="{DF11DDB6-F04B-4F2E-BA04-B4645AD829DE}" sibTransId="{ED312252-F603-442A-8F8E-42CA4BEABF86}"/>
    <dgm:cxn modelId="{7975C3BC-9806-4732-97AF-832CBBADAF5C}" type="presParOf" srcId="{B042E3B5-9D95-4C18-9625-29D14E35808C}" destId="{3A49D710-77B2-4B1C-8AA9-39C4853E0B04}" srcOrd="0" destOrd="0" presId="urn:microsoft.com/office/officeart/2005/8/layout/vList2"/>
    <dgm:cxn modelId="{1AB86733-E15A-4D66-BB1A-16781D1D4DF1}" type="presParOf" srcId="{B042E3B5-9D95-4C18-9625-29D14E35808C}" destId="{CFD52123-4BB2-4520-BB23-F68D25B261EB}" srcOrd="1" destOrd="0" presId="urn:microsoft.com/office/officeart/2005/8/layout/vList2"/>
    <dgm:cxn modelId="{4EB57AE2-AEF7-409C-8AA6-8C24EA2F2904}" type="presParOf" srcId="{B042E3B5-9D95-4C18-9625-29D14E35808C}" destId="{263D749C-EDE6-49D5-AB33-EBBB54A842C8}" srcOrd="2" destOrd="0" presId="urn:microsoft.com/office/officeart/2005/8/layout/vList2"/>
    <dgm:cxn modelId="{4D96C2C0-6B93-44E7-926A-CF3EBCA3FCC7}" type="presParOf" srcId="{B042E3B5-9D95-4C18-9625-29D14E35808C}" destId="{759250CD-A044-4CA6-882C-35CFDD22A5C6}" srcOrd="3" destOrd="0" presId="urn:microsoft.com/office/officeart/2005/8/layout/vList2"/>
    <dgm:cxn modelId="{A622F66D-F1EE-40F8-9462-794DAAAF7362}" type="presParOf" srcId="{B042E3B5-9D95-4C18-9625-29D14E35808C}" destId="{9BFFD95D-DDC4-4F96-BBD8-BF1F1A676E8E}" srcOrd="4" destOrd="0" presId="urn:microsoft.com/office/officeart/2005/8/layout/vList2"/>
    <dgm:cxn modelId="{D400EADC-900B-47A1-BAD9-5BD7EB4C0637}" type="presParOf" srcId="{B042E3B5-9D95-4C18-9625-29D14E35808C}" destId="{1E9A3092-DF94-422D-A46E-515ACB325ABF}" srcOrd="5" destOrd="0" presId="urn:microsoft.com/office/officeart/2005/8/layout/vList2"/>
    <dgm:cxn modelId="{11339835-C05A-4D5C-A64D-2D731B34147F}" type="presParOf" srcId="{B042E3B5-9D95-4C18-9625-29D14E35808C}" destId="{95D96429-7C34-42EE-A2AB-43FAE7BD36EA}" srcOrd="6" destOrd="0" presId="urn:microsoft.com/office/officeart/2005/8/layout/vList2"/>
  </dgm:cxnLst>
  <dgm:bg/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0EAC7C8A-2A37-40D1-B165-57131871CF1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334E813-84F4-4929-9BBE-BFF8D46F4BE2}">
      <dgm:prSet/>
      <dgm:spPr/>
      <dgm:t>
        <a:bodyPr/>
        <a:lstStyle/>
        <a:p>
          <a:pPr rtl="0"/>
          <a:r>
            <a:rPr lang="en-US" dirty="0" err="1" smtClean="0"/>
            <a:t>Ledging</a:t>
          </a:r>
          <a:r>
            <a:rPr lang="en-US" dirty="0" smtClean="0"/>
            <a:t> , zipping, elbow formation , perforation &amp; loss of working length owing to compaction of dental debris </a:t>
          </a:r>
          <a:endParaRPr lang="en-US" dirty="0"/>
        </a:p>
      </dgm:t>
    </dgm:pt>
    <dgm:pt modelId="{8AB735D2-EAFF-4F1B-BD84-5AFB6FBD6775}" type="parTrans" cxnId="{DFA19A78-8F52-45AB-B8A5-E89B78EB6C9E}">
      <dgm:prSet/>
      <dgm:spPr/>
      <dgm:t>
        <a:bodyPr/>
        <a:lstStyle/>
        <a:p>
          <a:endParaRPr lang="en-US"/>
        </a:p>
      </dgm:t>
    </dgm:pt>
    <dgm:pt modelId="{21B31A68-DEE0-4E40-80B6-EDBC7205E83D}" type="sibTrans" cxnId="{DFA19A78-8F52-45AB-B8A5-E89B78EB6C9E}">
      <dgm:prSet/>
      <dgm:spPr/>
      <dgm:t>
        <a:bodyPr/>
        <a:lstStyle/>
        <a:p>
          <a:endParaRPr lang="en-US"/>
        </a:p>
      </dgm:t>
    </dgm:pt>
    <dgm:pt modelId="{5DAF7AEE-55A4-4C12-BF94-E2EB9185DEF2}" type="pres">
      <dgm:prSet presAssocID="{0EAC7C8A-2A37-40D1-B165-57131871CF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FFDF5E-CD5C-4642-B26A-8AEBF784D4A5}" type="pres">
      <dgm:prSet presAssocID="{E334E813-84F4-4929-9BBE-BFF8D46F4BE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A19A78-8F52-45AB-B8A5-E89B78EB6C9E}" srcId="{0EAC7C8A-2A37-40D1-B165-57131871CF16}" destId="{E334E813-84F4-4929-9BBE-BFF8D46F4BE2}" srcOrd="0" destOrd="0" parTransId="{8AB735D2-EAFF-4F1B-BD84-5AFB6FBD6775}" sibTransId="{21B31A68-DEE0-4E40-80B6-EDBC7205E83D}"/>
    <dgm:cxn modelId="{9E9D7E86-F369-433E-967A-153BE67E2BC7}" type="presOf" srcId="{0EAC7C8A-2A37-40D1-B165-57131871CF16}" destId="{5DAF7AEE-55A4-4C12-BF94-E2EB9185DEF2}" srcOrd="0" destOrd="0" presId="urn:microsoft.com/office/officeart/2005/8/layout/vList2"/>
    <dgm:cxn modelId="{DBF27DB6-F941-4EA7-A23E-C62E7371593C}" type="presOf" srcId="{E334E813-84F4-4929-9BBE-BFF8D46F4BE2}" destId="{E2FFDF5E-CD5C-4642-B26A-8AEBF784D4A5}" srcOrd="0" destOrd="0" presId="urn:microsoft.com/office/officeart/2005/8/layout/vList2"/>
    <dgm:cxn modelId="{04FB050A-DEE9-48E2-B347-BF68EEB3A1CC}" type="presParOf" srcId="{5DAF7AEE-55A4-4C12-BF94-E2EB9185DEF2}" destId="{E2FFDF5E-CD5C-4642-B26A-8AEBF784D4A5}" srcOrd="0" destOrd="0" presId="urn:microsoft.com/office/officeart/2005/8/layout/vList2"/>
  </dgm:cxnLst>
  <dgm:bg/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E8EE99F3-3821-4924-B460-D1A9145D3271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BD17E6F-8BCC-4D23-B166-442F7895FA5B}">
      <dgm:prSet/>
      <dgm:spPr/>
      <dgm:t>
        <a:bodyPr/>
        <a:lstStyle/>
        <a:p>
          <a:pPr algn="l" rtl="0"/>
          <a:r>
            <a:rPr lang="en-US" dirty="0" smtClean="0"/>
            <a:t>Apical region is first scouted using small (6-10) sized scouting files ,&amp; apical patency is established </a:t>
          </a:r>
          <a:endParaRPr lang="en-US" dirty="0"/>
        </a:p>
      </dgm:t>
    </dgm:pt>
    <dgm:pt modelId="{43B6525A-5F06-4574-938A-7B23BEE25CD7}" type="parTrans" cxnId="{FE7F5877-3C50-4B6A-9EDB-819C213AC4CE}">
      <dgm:prSet/>
      <dgm:spPr/>
      <dgm:t>
        <a:bodyPr/>
        <a:lstStyle/>
        <a:p>
          <a:endParaRPr lang="en-US"/>
        </a:p>
      </dgm:t>
    </dgm:pt>
    <dgm:pt modelId="{7455792C-2E11-4301-9D8D-485AACF86C30}" type="sibTrans" cxnId="{FE7F5877-3C50-4B6A-9EDB-819C213AC4CE}">
      <dgm:prSet/>
      <dgm:spPr/>
      <dgm:t>
        <a:bodyPr/>
        <a:lstStyle/>
        <a:p>
          <a:endParaRPr lang="en-US"/>
        </a:p>
      </dgm:t>
    </dgm:pt>
    <dgm:pt modelId="{F63F1F12-7760-45E7-9B05-8E50E761CA3A}">
      <dgm:prSet/>
      <dgm:spPr/>
      <dgm:t>
        <a:bodyPr/>
        <a:lstStyle/>
        <a:p>
          <a:pPr algn="l" rtl="0"/>
          <a:r>
            <a:rPr lang="en-US" dirty="0" smtClean="0"/>
            <a:t>The initial apical file is the largest file that snugly fits the apical constriction </a:t>
          </a:r>
          <a:endParaRPr lang="en-US" dirty="0"/>
        </a:p>
      </dgm:t>
    </dgm:pt>
    <dgm:pt modelId="{D4B6A7C9-9DAD-43A8-86C5-83879F143682}" type="parTrans" cxnId="{0341A783-8C6B-4ACE-B438-1B7082C889DF}">
      <dgm:prSet/>
      <dgm:spPr/>
      <dgm:t>
        <a:bodyPr/>
        <a:lstStyle/>
        <a:p>
          <a:endParaRPr lang="en-US"/>
        </a:p>
      </dgm:t>
    </dgm:pt>
    <dgm:pt modelId="{FE15AF57-7B70-47EA-9EEB-9885BA3359B5}" type="sibTrans" cxnId="{0341A783-8C6B-4ACE-B438-1B7082C889DF}">
      <dgm:prSet/>
      <dgm:spPr/>
      <dgm:t>
        <a:bodyPr/>
        <a:lstStyle/>
        <a:p>
          <a:endParaRPr lang="en-US"/>
        </a:p>
      </dgm:t>
    </dgm:pt>
    <dgm:pt modelId="{D8C6F8D9-91FB-4361-9CB6-AFADDD2856A2}">
      <dgm:prSet/>
      <dgm:spPr/>
      <dgm:t>
        <a:bodyPr/>
        <a:lstStyle/>
        <a:p>
          <a:pPr algn="l" rtl="0"/>
          <a:r>
            <a:rPr lang="en-US" dirty="0" smtClean="0"/>
            <a:t>The apical portion at the </a:t>
          </a:r>
          <a:r>
            <a:rPr lang="en-US" b="1" dirty="0" smtClean="0"/>
            <a:t>CDJ</a:t>
          </a:r>
          <a:r>
            <a:rPr lang="en-US" dirty="0" smtClean="0"/>
            <a:t> is then  enlarged using larger  sized files 2-3 sizes larger than the initial apical file  - this is  the </a:t>
          </a:r>
          <a:r>
            <a:rPr lang="en-US" b="1" dirty="0" smtClean="0"/>
            <a:t>master apical file </a:t>
          </a:r>
          <a:endParaRPr lang="en-US" dirty="0"/>
        </a:p>
      </dgm:t>
    </dgm:pt>
    <dgm:pt modelId="{D83C1995-28DB-496C-90F0-D694BBD58679}" type="parTrans" cxnId="{DDBA9F60-5C61-488A-B6DF-65E096992056}">
      <dgm:prSet/>
      <dgm:spPr/>
      <dgm:t>
        <a:bodyPr/>
        <a:lstStyle/>
        <a:p>
          <a:endParaRPr lang="en-US"/>
        </a:p>
      </dgm:t>
    </dgm:pt>
    <dgm:pt modelId="{E1EF5966-79D8-4132-9614-5500700DFF28}" type="sibTrans" cxnId="{DDBA9F60-5C61-488A-B6DF-65E096992056}">
      <dgm:prSet/>
      <dgm:spPr/>
      <dgm:t>
        <a:bodyPr/>
        <a:lstStyle/>
        <a:p>
          <a:endParaRPr lang="en-US"/>
        </a:p>
      </dgm:t>
    </dgm:pt>
    <dgm:pt modelId="{56D854C2-F577-4EBB-B2EB-C4BBAEBF9928}">
      <dgm:prSet/>
      <dgm:spPr/>
      <dgm:t>
        <a:bodyPr/>
        <a:lstStyle/>
        <a:p>
          <a:pPr algn="l" rtl="0"/>
          <a:r>
            <a:rPr lang="en-US" dirty="0" smtClean="0"/>
            <a:t>Each successively larger instrument is then inserted 1.0 mm less into the  canal so that a taper is formed </a:t>
          </a:r>
          <a:endParaRPr lang="en-US" dirty="0"/>
        </a:p>
      </dgm:t>
    </dgm:pt>
    <dgm:pt modelId="{ECFF871B-BB15-419E-A29F-29C9872C3F5A}" type="parTrans" cxnId="{8F59F7A3-241F-4DD8-A6D3-4DA7E75878D3}">
      <dgm:prSet/>
      <dgm:spPr/>
      <dgm:t>
        <a:bodyPr/>
        <a:lstStyle/>
        <a:p>
          <a:endParaRPr lang="en-US"/>
        </a:p>
      </dgm:t>
    </dgm:pt>
    <dgm:pt modelId="{BBD86F0E-6AF6-4466-95DC-82649A3B4959}" type="sibTrans" cxnId="{8F59F7A3-241F-4DD8-A6D3-4DA7E75878D3}">
      <dgm:prSet/>
      <dgm:spPr/>
      <dgm:t>
        <a:bodyPr/>
        <a:lstStyle/>
        <a:p>
          <a:endParaRPr lang="en-US"/>
        </a:p>
      </dgm:t>
    </dgm:pt>
    <dgm:pt modelId="{439717E9-684A-4557-B65B-BD8C4A37F974}">
      <dgm:prSet/>
      <dgm:spPr/>
      <dgm:t>
        <a:bodyPr/>
        <a:lstStyle/>
        <a:p>
          <a:pPr algn="l" rtl="0"/>
          <a:r>
            <a:rPr lang="en-US" dirty="0" smtClean="0"/>
            <a:t>In between using each larger  instrument , recapitulation is done using th</a:t>
          </a:r>
          <a:r>
            <a:rPr lang="en-US" b="1" dirty="0" smtClean="0"/>
            <a:t>e master apical file </a:t>
          </a:r>
          <a:r>
            <a:rPr lang="en-US" dirty="0" smtClean="0"/>
            <a:t>to the working length  to clear any debris collecting in the apical part of the canal following which coronal enlargement is done </a:t>
          </a:r>
          <a:endParaRPr lang="en-US" dirty="0"/>
        </a:p>
      </dgm:t>
    </dgm:pt>
    <dgm:pt modelId="{0253DF44-1168-4772-A1FD-21EEA9CE1CA1}" type="parTrans" cxnId="{658B403E-78C7-4EDB-B48F-F2A999E9C28E}">
      <dgm:prSet/>
      <dgm:spPr/>
      <dgm:t>
        <a:bodyPr/>
        <a:lstStyle/>
        <a:p>
          <a:endParaRPr lang="en-US"/>
        </a:p>
      </dgm:t>
    </dgm:pt>
    <dgm:pt modelId="{C1D7633A-F29B-44E0-82EC-0C39AB0D9D07}" type="sibTrans" cxnId="{658B403E-78C7-4EDB-B48F-F2A999E9C28E}">
      <dgm:prSet/>
      <dgm:spPr/>
      <dgm:t>
        <a:bodyPr/>
        <a:lstStyle/>
        <a:p>
          <a:endParaRPr lang="en-US"/>
        </a:p>
      </dgm:t>
    </dgm:pt>
    <dgm:pt modelId="{FF1523FC-2598-4D1B-8746-82D59BE32F2C}">
      <dgm:prSet/>
      <dgm:spPr/>
      <dgm:t>
        <a:bodyPr/>
        <a:lstStyle/>
        <a:p>
          <a:pPr algn="l" rtl="0"/>
          <a:r>
            <a:rPr lang="en-US" dirty="0" smtClean="0"/>
            <a:t>Final step of the preparation involves refining the preparation &amp; toilet of the cavity </a:t>
          </a:r>
          <a:endParaRPr lang="en-US" dirty="0"/>
        </a:p>
      </dgm:t>
    </dgm:pt>
    <dgm:pt modelId="{CAE8AD74-3431-4291-AEE4-7277DB0AB2BC}" type="parTrans" cxnId="{E918B711-AB2C-4962-A2CC-02DD85A053D2}">
      <dgm:prSet/>
      <dgm:spPr/>
      <dgm:t>
        <a:bodyPr/>
        <a:lstStyle/>
        <a:p>
          <a:endParaRPr lang="en-US"/>
        </a:p>
      </dgm:t>
    </dgm:pt>
    <dgm:pt modelId="{93A0229D-C76E-409A-99A1-530F9FACEB49}" type="sibTrans" cxnId="{E918B711-AB2C-4962-A2CC-02DD85A053D2}">
      <dgm:prSet/>
      <dgm:spPr/>
      <dgm:t>
        <a:bodyPr/>
        <a:lstStyle/>
        <a:p>
          <a:endParaRPr lang="en-US"/>
        </a:p>
      </dgm:t>
    </dgm:pt>
    <dgm:pt modelId="{20992D95-756D-4C97-AE42-F686FECC26BA}" type="pres">
      <dgm:prSet presAssocID="{E8EE99F3-3821-4924-B460-D1A9145D327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ED9DC6-094D-4EEA-98F0-510D2A6D0A45}" type="pres">
      <dgm:prSet presAssocID="{2BD17E6F-8BCC-4D23-B166-442F7895FA5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38F931-7546-4C11-9A56-5808B8E73EBC}" type="pres">
      <dgm:prSet presAssocID="{7455792C-2E11-4301-9D8D-485AACF86C30}" presName="sibTrans" presStyleCnt="0"/>
      <dgm:spPr/>
    </dgm:pt>
    <dgm:pt modelId="{4C1DB9F2-A485-4B13-9225-8EBC02E974DA}" type="pres">
      <dgm:prSet presAssocID="{F63F1F12-7760-45E7-9B05-8E50E761CA3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D45E9-CE00-4004-B2F6-DE65B7F39772}" type="pres">
      <dgm:prSet presAssocID="{FE15AF57-7B70-47EA-9EEB-9885BA3359B5}" presName="sibTrans" presStyleCnt="0"/>
      <dgm:spPr/>
    </dgm:pt>
    <dgm:pt modelId="{4C7C7163-13EE-46F0-BF15-64E937388775}" type="pres">
      <dgm:prSet presAssocID="{D8C6F8D9-91FB-4361-9CB6-AFADDD2856A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F23C1F-1055-4F03-A5B5-45CD18CA7ADA}" type="pres">
      <dgm:prSet presAssocID="{E1EF5966-79D8-4132-9614-5500700DFF28}" presName="sibTrans" presStyleCnt="0"/>
      <dgm:spPr/>
    </dgm:pt>
    <dgm:pt modelId="{B1D0CF1C-BC4F-4CF5-BDAB-4FF3A22A0A3B}" type="pres">
      <dgm:prSet presAssocID="{56D854C2-F577-4EBB-B2EB-C4BBAEBF992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30A39D-1A3A-485F-80B7-0B3F028BAF89}" type="pres">
      <dgm:prSet presAssocID="{BBD86F0E-6AF6-4466-95DC-82649A3B4959}" presName="sibTrans" presStyleCnt="0"/>
      <dgm:spPr/>
    </dgm:pt>
    <dgm:pt modelId="{BD16964B-CF9E-4FF1-BEDC-60CF4CAAD967}" type="pres">
      <dgm:prSet presAssocID="{439717E9-684A-4557-B65B-BD8C4A37F97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FB16B1-1944-4B1B-B101-A6A4480636F7}" type="pres">
      <dgm:prSet presAssocID="{C1D7633A-F29B-44E0-82EC-0C39AB0D9D07}" presName="sibTrans" presStyleCnt="0"/>
      <dgm:spPr/>
    </dgm:pt>
    <dgm:pt modelId="{3B92EE34-5494-48AA-8AE4-478E5F12FF27}" type="pres">
      <dgm:prSet presAssocID="{FF1523FC-2598-4D1B-8746-82D59BE32F2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BA9F60-5C61-488A-B6DF-65E096992056}" srcId="{E8EE99F3-3821-4924-B460-D1A9145D3271}" destId="{D8C6F8D9-91FB-4361-9CB6-AFADDD2856A2}" srcOrd="2" destOrd="0" parTransId="{D83C1995-28DB-496C-90F0-D694BBD58679}" sibTransId="{E1EF5966-79D8-4132-9614-5500700DFF28}"/>
    <dgm:cxn modelId="{C5360108-41F2-4D75-B739-2B76E9E2A00C}" type="presOf" srcId="{56D854C2-F577-4EBB-B2EB-C4BBAEBF9928}" destId="{B1D0CF1C-BC4F-4CF5-BDAB-4FF3A22A0A3B}" srcOrd="0" destOrd="0" presId="urn:microsoft.com/office/officeart/2005/8/layout/default"/>
    <dgm:cxn modelId="{8F59F7A3-241F-4DD8-A6D3-4DA7E75878D3}" srcId="{E8EE99F3-3821-4924-B460-D1A9145D3271}" destId="{56D854C2-F577-4EBB-B2EB-C4BBAEBF9928}" srcOrd="3" destOrd="0" parTransId="{ECFF871B-BB15-419E-A29F-29C9872C3F5A}" sibTransId="{BBD86F0E-6AF6-4466-95DC-82649A3B4959}"/>
    <dgm:cxn modelId="{9C436348-BB75-4384-913C-0BDBEBE1D4FB}" type="presOf" srcId="{F63F1F12-7760-45E7-9B05-8E50E761CA3A}" destId="{4C1DB9F2-A485-4B13-9225-8EBC02E974DA}" srcOrd="0" destOrd="0" presId="urn:microsoft.com/office/officeart/2005/8/layout/default"/>
    <dgm:cxn modelId="{FE7F5877-3C50-4B6A-9EDB-819C213AC4CE}" srcId="{E8EE99F3-3821-4924-B460-D1A9145D3271}" destId="{2BD17E6F-8BCC-4D23-B166-442F7895FA5B}" srcOrd="0" destOrd="0" parTransId="{43B6525A-5F06-4574-938A-7B23BEE25CD7}" sibTransId="{7455792C-2E11-4301-9D8D-485AACF86C30}"/>
    <dgm:cxn modelId="{7328A639-29F8-4BFF-A81A-85E7B49424D1}" type="presOf" srcId="{D8C6F8D9-91FB-4361-9CB6-AFADDD2856A2}" destId="{4C7C7163-13EE-46F0-BF15-64E937388775}" srcOrd="0" destOrd="0" presId="urn:microsoft.com/office/officeart/2005/8/layout/default"/>
    <dgm:cxn modelId="{6F8CECA7-A7D9-4FBF-8307-AA6F7EDE247D}" type="presOf" srcId="{FF1523FC-2598-4D1B-8746-82D59BE32F2C}" destId="{3B92EE34-5494-48AA-8AE4-478E5F12FF27}" srcOrd="0" destOrd="0" presId="urn:microsoft.com/office/officeart/2005/8/layout/default"/>
    <dgm:cxn modelId="{E918B711-AB2C-4962-A2CC-02DD85A053D2}" srcId="{E8EE99F3-3821-4924-B460-D1A9145D3271}" destId="{FF1523FC-2598-4D1B-8746-82D59BE32F2C}" srcOrd="5" destOrd="0" parTransId="{CAE8AD74-3431-4291-AEE4-7277DB0AB2BC}" sibTransId="{93A0229D-C76E-409A-99A1-530F9FACEB49}"/>
    <dgm:cxn modelId="{658B403E-78C7-4EDB-B48F-F2A999E9C28E}" srcId="{E8EE99F3-3821-4924-B460-D1A9145D3271}" destId="{439717E9-684A-4557-B65B-BD8C4A37F974}" srcOrd="4" destOrd="0" parTransId="{0253DF44-1168-4772-A1FD-21EEA9CE1CA1}" sibTransId="{C1D7633A-F29B-44E0-82EC-0C39AB0D9D07}"/>
    <dgm:cxn modelId="{88D5567B-2B29-48FB-9B9B-3DCB637875F9}" type="presOf" srcId="{439717E9-684A-4557-B65B-BD8C4A37F974}" destId="{BD16964B-CF9E-4FF1-BEDC-60CF4CAAD967}" srcOrd="0" destOrd="0" presId="urn:microsoft.com/office/officeart/2005/8/layout/default"/>
    <dgm:cxn modelId="{0341A783-8C6B-4ACE-B438-1B7082C889DF}" srcId="{E8EE99F3-3821-4924-B460-D1A9145D3271}" destId="{F63F1F12-7760-45E7-9B05-8E50E761CA3A}" srcOrd="1" destOrd="0" parTransId="{D4B6A7C9-9DAD-43A8-86C5-83879F143682}" sibTransId="{FE15AF57-7B70-47EA-9EEB-9885BA3359B5}"/>
    <dgm:cxn modelId="{79A5713A-98DD-4E68-9F00-DBD9624AECC1}" type="presOf" srcId="{2BD17E6F-8BCC-4D23-B166-442F7895FA5B}" destId="{4EED9DC6-094D-4EEA-98F0-510D2A6D0A45}" srcOrd="0" destOrd="0" presId="urn:microsoft.com/office/officeart/2005/8/layout/default"/>
    <dgm:cxn modelId="{AD6741FB-AFB7-4AB1-BFF3-3F93F35BFC0E}" type="presOf" srcId="{E8EE99F3-3821-4924-B460-D1A9145D3271}" destId="{20992D95-756D-4C97-AE42-F686FECC26BA}" srcOrd="0" destOrd="0" presId="urn:microsoft.com/office/officeart/2005/8/layout/default"/>
    <dgm:cxn modelId="{151F6799-4EA9-4B47-9D5E-5581E60BBCA9}" type="presParOf" srcId="{20992D95-756D-4C97-AE42-F686FECC26BA}" destId="{4EED9DC6-094D-4EEA-98F0-510D2A6D0A45}" srcOrd="0" destOrd="0" presId="urn:microsoft.com/office/officeart/2005/8/layout/default"/>
    <dgm:cxn modelId="{E304D924-06EF-4F34-B5C3-1FA270BEA21E}" type="presParOf" srcId="{20992D95-756D-4C97-AE42-F686FECC26BA}" destId="{E438F931-7546-4C11-9A56-5808B8E73EBC}" srcOrd="1" destOrd="0" presId="urn:microsoft.com/office/officeart/2005/8/layout/default"/>
    <dgm:cxn modelId="{6A22C2B5-B8AC-43F7-A948-17FC5C8CB1A4}" type="presParOf" srcId="{20992D95-756D-4C97-AE42-F686FECC26BA}" destId="{4C1DB9F2-A485-4B13-9225-8EBC02E974DA}" srcOrd="2" destOrd="0" presId="urn:microsoft.com/office/officeart/2005/8/layout/default"/>
    <dgm:cxn modelId="{4A497FDF-53B3-4F73-AE69-E249B15E07AA}" type="presParOf" srcId="{20992D95-756D-4C97-AE42-F686FECC26BA}" destId="{8B4D45E9-CE00-4004-B2F6-DE65B7F39772}" srcOrd="3" destOrd="0" presId="urn:microsoft.com/office/officeart/2005/8/layout/default"/>
    <dgm:cxn modelId="{B9D3B063-7489-45A8-A57B-A451CFA7F7B1}" type="presParOf" srcId="{20992D95-756D-4C97-AE42-F686FECC26BA}" destId="{4C7C7163-13EE-46F0-BF15-64E937388775}" srcOrd="4" destOrd="0" presId="urn:microsoft.com/office/officeart/2005/8/layout/default"/>
    <dgm:cxn modelId="{CE53F926-5CDB-4932-80C3-B7F4354775F4}" type="presParOf" srcId="{20992D95-756D-4C97-AE42-F686FECC26BA}" destId="{9EF23C1F-1055-4F03-A5B5-45CD18CA7ADA}" srcOrd="5" destOrd="0" presId="urn:microsoft.com/office/officeart/2005/8/layout/default"/>
    <dgm:cxn modelId="{C57E9414-4588-42B9-B2D2-34CF834322D8}" type="presParOf" srcId="{20992D95-756D-4C97-AE42-F686FECC26BA}" destId="{B1D0CF1C-BC4F-4CF5-BDAB-4FF3A22A0A3B}" srcOrd="6" destOrd="0" presId="urn:microsoft.com/office/officeart/2005/8/layout/default"/>
    <dgm:cxn modelId="{7364EC78-FDE3-4CAE-B619-DAF2BC9D0380}" type="presParOf" srcId="{20992D95-756D-4C97-AE42-F686FECC26BA}" destId="{A730A39D-1A3A-485F-80B7-0B3F028BAF89}" srcOrd="7" destOrd="0" presId="urn:microsoft.com/office/officeart/2005/8/layout/default"/>
    <dgm:cxn modelId="{70564D5A-7E78-4411-95A0-D55E4A855338}" type="presParOf" srcId="{20992D95-756D-4C97-AE42-F686FECC26BA}" destId="{BD16964B-CF9E-4FF1-BEDC-60CF4CAAD967}" srcOrd="8" destOrd="0" presId="urn:microsoft.com/office/officeart/2005/8/layout/default"/>
    <dgm:cxn modelId="{D6186C8F-78F0-471C-9889-BD8F8D601078}" type="presParOf" srcId="{20992D95-756D-4C97-AE42-F686FECC26BA}" destId="{22FB16B1-1944-4B1B-B101-A6A4480636F7}" srcOrd="9" destOrd="0" presId="urn:microsoft.com/office/officeart/2005/8/layout/default"/>
    <dgm:cxn modelId="{157E7396-5D25-4702-9355-5F1C7209B2BD}" type="presParOf" srcId="{20992D95-756D-4C97-AE42-F686FECC26BA}" destId="{3B92EE34-5494-48AA-8AE4-478E5F12FF27}" srcOrd="10" destOrd="0" presId="urn:microsoft.com/office/officeart/2005/8/layout/default"/>
  </dgm:cxnLst>
  <dgm:bg/>
  <dgm:whole/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C72046C-9B85-4666-8738-41ACE5998443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7724F244-85BD-41A6-A450-D58036A4EF90}">
      <dgm:prSet/>
      <dgm:spPr/>
      <dgm:t>
        <a:bodyPr/>
        <a:lstStyle/>
        <a:p>
          <a:pPr rtl="0"/>
          <a:r>
            <a:rPr lang="en-US" b="1" dirty="0" smtClean="0"/>
            <a:t>PHASE –I</a:t>
          </a:r>
          <a:r>
            <a:rPr lang="en-US" dirty="0" smtClean="0"/>
            <a:t> – Apical preparation is done </a:t>
          </a:r>
          <a:r>
            <a:rPr lang="en-US" dirty="0" err="1" smtClean="0"/>
            <a:t>upto</a:t>
          </a:r>
          <a:r>
            <a:rPr lang="en-US" dirty="0" smtClean="0"/>
            <a:t> file no .25</a:t>
          </a:r>
          <a:endParaRPr lang="en-US" dirty="0"/>
        </a:p>
      </dgm:t>
    </dgm:pt>
    <dgm:pt modelId="{DBA4FE17-BD89-438D-8B4A-EC2F79543847}" type="parTrans" cxnId="{326F6722-C379-46E1-A47B-A2630CAE6460}">
      <dgm:prSet/>
      <dgm:spPr/>
      <dgm:t>
        <a:bodyPr/>
        <a:lstStyle/>
        <a:p>
          <a:endParaRPr lang="en-US"/>
        </a:p>
      </dgm:t>
    </dgm:pt>
    <dgm:pt modelId="{13B7D6D0-C7B3-4D25-9976-CF6BC84E7073}" type="sibTrans" cxnId="{326F6722-C379-46E1-A47B-A2630CAE6460}">
      <dgm:prSet/>
      <dgm:spPr/>
      <dgm:t>
        <a:bodyPr/>
        <a:lstStyle/>
        <a:p>
          <a:endParaRPr lang="en-US"/>
        </a:p>
      </dgm:t>
    </dgm:pt>
    <dgm:pt modelId="{73116E8F-3A26-4E8C-B989-5C675AEA333A}">
      <dgm:prSet/>
      <dgm:spPr/>
      <dgm:t>
        <a:bodyPr/>
        <a:lstStyle/>
        <a:p>
          <a:pPr rtl="0"/>
          <a:r>
            <a:rPr lang="en-US" b="1" dirty="0" smtClean="0"/>
            <a:t>PHASE –II </a:t>
          </a:r>
          <a:r>
            <a:rPr lang="en-US" dirty="0" smtClean="0"/>
            <a:t>– Stepping back procedure in 1mm increments  i.e., if no 25 file is used then size no.30 ,35, 40 are used in step back </a:t>
          </a:r>
          <a:endParaRPr lang="en-US" dirty="0"/>
        </a:p>
      </dgm:t>
    </dgm:pt>
    <dgm:pt modelId="{5BBB2D8B-DA22-447C-A234-FBE5335F7E33}" type="parTrans" cxnId="{E26379A1-EF69-4A94-A90E-6D2A2D6EB953}">
      <dgm:prSet/>
      <dgm:spPr/>
      <dgm:t>
        <a:bodyPr/>
        <a:lstStyle/>
        <a:p>
          <a:endParaRPr lang="en-US"/>
        </a:p>
      </dgm:t>
    </dgm:pt>
    <dgm:pt modelId="{95BEFE46-55DC-4765-82D8-819BC31E65DE}" type="sibTrans" cxnId="{E26379A1-EF69-4A94-A90E-6D2A2D6EB953}">
      <dgm:prSet/>
      <dgm:spPr/>
      <dgm:t>
        <a:bodyPr/>
        <a:lstStyle/>
        <a:p>
          <a:endParaRPr lang="en-US"/>
        </a:p>
      </dgm:t>
    </dgm:pt>
    <dgm:pt modelId="{A2664A4A-5852-46C4-AF0D-157756903892}">
      <dgm:prSet/>
      <dgm:spPr/>
      <dgm:t>
        <a:bodyPr/>
        <a:lstStyle/>
        <a:p>
          <a:pPr rtl="0"/>
          <a:r>
            <a:rPr lang="en-US" b="1" dirty="0" smtClean="0"/>
            <a:t>Phase –III  </a:t>
          </a:r>
          <a:r>
            <a:rPr lang="en-US" dirty="0" smtClean="0"/>
            <a:t>- Recapitulation is done with the no.25 file to full working length </a:t>
          </a:r>
          <a:endParaRPr lang="en-US" dirty="0"/>
        </a:p>
      </dgm:t>
    </dgm:pt>
    <dgm:pt modelId="{EF563E15-C8AA-49DC-909E-6CA9E643DB56}" type="parTrans" cxnId="{9CC4C561-4400-4943-A117-341FE47B72D3}">
      <dgm:prSet/>
      <dgm:spPr/>
      <dgm:t>
        <a:bodyPr/>
        <a:lstStyle/>
        <a:p>
          <a:endParaRPr lang="en-US"/>
        </a:p>
      </dgm:t>
    </dgm:pt>
    <dgm:pt modelId="{5716EA96-E764-413E-9CD1-D75D499EADBE}" type="sibTrans" cxnId="{9CC4C561-4400-4943-A117-341FE47B72D3}">
      <dgm:prSet/>
      <dgm:spPr/>
      <dgm:t>
        <a:bodyPr/>
        <a:lstStyle/>
        <a:p>
          <a:endParaRPr lang="en-US"/>
        </a:p>
      </dgm:t>
    </dgm:pt>
    <dgm:pt modelId="{CF680B82-CB7B-41CA-8914-C7A7C4D583FE}">
      <dgm:prSet/>
      <dgm:spPr/>
      <dgm:t>
        <a:bodyPr/>
        <a:lstStyle/>
        <a:p>
          <a:pPr rtl="0"/>
          <a:r>
            <a:rPr lang="en-US" b="1" dirty="0" smtClean="0"/>
            <a:t>REFINING PHASE II A</a:t>
          </a:r>
          <a:r>
            <a:rPr lang="en-US" dirty="0" smtClean="0"/>
            <a:t> –GG  no 2,3,&amp;4 – used to create coronal &amp; mid root sections </a:t>
          </a:r>
          <a:endParaRPr lang="en-US" dirty="0"/>
        </a:p>
      </dgm:t>
    </dgm:pt>
    <dgm:pt modelId="{47D00749-9EE9-4A90-80BE-A60C931B05B3}" type="parTrans" cxnId="{07A39902-E287-4E76-8E87-CAF996CF2507}">
      <dgm:prSet/>
      <dgm:spPr/>
      <dgm:t>
        <a:bodyPr/>
        <a:lstStyle/>
        <a:p>
          <a:endParaRPr lang="en-US"/>
        </a:p>
      </dgm:t>
    </dgm:pt>
    <dgm:pt modelId="{AC8926F8-6303-4FFC-BFB5-ACF32E9C7E90}" type="sibTrans" cxnId="{07A39902-E287-4E76-8E87-CAF996CF2507}">
      <dgm:prSet/>
      <dgm:spPr/>
      <dgm:t>
        <a:bodyPr/>
        <a:lstStyle/>
        <a:p>
          <a:endParaRPr lang="en-US"/>
        </a:p>
      </dgm:t>
    </dgm:pt>
    <dgm:pt modelId="{35CF4094-BF02-42D8-B488-413D044022EF}">
      <dgm:prSet/>
      <dgm:spPr/>
      <dgm:t>
        <a:bodyPr/>
        <a:lstStyle/>
        <a:p>
          <a:pPr rtl="0"/>
          <a:r>
            <a:rPr lang="en-US" b="1" dirty="0" smtClean="0"/>
            <a:t>Refining phase II B </a:t>
          </a:r>
          <a:r>
            <a:rPr lang="en-US" dirty="0" smtClean="0"/>
            <a:t>– with the no .25 file, circumferential filing is done to smoothen the walls </a:t>
          </a:r>
          <a:endParaRPr lang="en-US" dirty="0"/>
        </a:p>
      </dgm:t>
    </dgm:pt>
    <dgm:pt modelId="{C0554D87-237F-4CF6-8E3B-194E3F635FDA}" type="parTrans" cxnId="{9DE5E093-0758-4C00-991F-BA38809842AA}">
      <dgm:prSet/>
      <dgm:spPr/>
      <dgm:t>
        <a:bodyPr/>
        <a:lstStyle/>
        <a:p>
          <a:endParaRPr lang="en-US"/>
        </a:p>
      </dgm:t>
    </dgm:pt>
    <dgm:pt modelId="{45556671-F457-4883-AF51-1D7368F1A8FD}" type="sibTrans" cxnId="{9DE5E093-0758-4C00-991F-BA38809842AA}">
      <dgm:prSet/>
      <dgm:spPr/>
      <dgm:t>
        <a:bodyPr/>
        <a:lstStyle/>
        <a:p>
          <a:endParaRPr lang="en-US"/>
        </a:p>
      </dgm:t>
    </dgm:pt>
    <dgm:pt modelId="{0FB58AFD-F7CA-4D46-9F73-539837CBD992}" type="pres">
      <dgm:prSet presAssocID="{7C72046C-9B85-4666-8738-41ACE59984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AEE000-8ACA-43D6-B4CD-D36069E52E98}" type="pres">
      <dgm:prSet presAssocID="{7724F244-85BD-41A6-A450-D58036A4EF9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54FA47-27DA-4213-8C17-F1C6D917115C}" type="pres">
      <dgm:prSet presAssocID="{13B7D6D0-C7B3-4D25-9976-CF6BC84E7073}" presName="spacer" presStyleCnt="0"/>
      <dgm:spPr/>
    </dgm:pt>
    <dgm:pt modelId="{C1234064-52AA-4DB5-B62A-FF7B2E2B3C07}" type="pres">
      <dgm:prSet presAssocID="{73116E8F-3A26-4E8C-B989-5C675AEA333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B8906-494D-4608-8481-0087A478EAFB}" type="pres">
      <dgm:prSet presAssocID="{95BEFE46-55DC-4765-82D8-819BC31E65DE}" presName="spacer" presStyleCnt="0"/>
      <dgm:spPr/>
    </dgm:pt>
    <dgm:pt modelId="{9549B9DC-BBDF-4F01-A6B8-A2612A3C8D43}" type="pres">
      <dgm:prSet presAssocID="{A2664A4A-5852-46C4-AF0D-15775690389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67CAC5-A86B-487E-AACF-EBCF55A9C6F4}" type="pres">
      <dgm:prSet presAssocID="{5716EA96-E764-413E-9CD1-D75D499EADBE}" presName="spacer" presStyleCnt="0"/>
      <dgm:spPr/>
    </dgm:pt>
    <dgm:pt modelId="{29C2C6C8-6091-4C20-93AC-1452676C0CDD}" type="pres">
      <dgm:prSet presAssocID="{CF680B82-CB7B-41CA-8914-C7A7C4D583F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4AC6D-9573-493E-8689-79019B3B7E1A}" type="pres">
      <dgm:prSet presAssocID="{AC8926F8-6303-4FFC-BFB5-ACF32E9C7E90}" presName="spacer" presStyleCnt="0"/>
      <dgm:spPr/>
    </dgm:pt>
    <dgm:pt modelId="{3BBC0B91-F71E-4210-85CB-0B2B91A58279}" type="pres">
      <dgm:prSet presAssocID="{35CF4094-BF02-42D8-B488-413D044022E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A39902-E287-4E76-8E87-CAF996CF2507}" srcId="{7C72046C-9B85-4666-8738-41ACE5998443}" destId="{CF680B82-CB7B-41CA-8914-C7A7C4D583FE}" srcOrd="3" destOrd="0" parTransId="{47D00749-9EE9-4A90-80BE-A60C931B05B3}" sibTransId="{AC8926F8-6303-4FFC-BFB5-ACF32E9C7E90}"/>
    <dgm:cxn modelId="{326F6722-C379-46E1-A47B-A2630CAE6460}" srcId="{7C72046C-9B85-4666-8738-41ACE5998443}" destId="{7724F244-85BD-41A6-A450-D58036A4EF90}" srcOrd="0" destOrd="0" parTransId="{DBA4FE17-BD89-438D-8B4A-EC2F79543847}" sibTransId="{13B7D6D0-C7B3-4D25-9976-CF6BC84E7073}"/>
    <dgm:cxn modelId="{C9864344-B1CA-4798-9FA4-C9C378D5E608}" type="presOf" srcId="{7724F244-85BD-41A6-A450-D58036A4EF90}" destId="{D3AEE000-8ACA-43D6-B4CD-D36069E52E98}" srcOrd="0" destOrd="0" presId="urn:microsoft.com/office/officeart/2005/8/layout/vList2"/>
    <dgm:cxn modelId="{586FE07A-F791-4976-A25D-61D560D360B4}" type="presOf" srcId="{35CF4094-BF02-42D8-B488-413D044022EF}" destId="{3BBC0B91-F71E-4210-85CB-0B2B91A58279}" srcOrd="0" destOrd="0" presId="urn:microsoft.com/office/officeart/2005/8/layout/vList2"/>
    <dgm:cxn modelId="{9DE5E093-0758-4C00-991F-BA38809842AA}" srcId="{7C72046C-9B85-4666-8738-41ACE5998443}" destId="{35CF4094-BF02-42D8-B488-413D044022EF}" srcOrd="4" destOrd="0" parTransId="{C0554D87-237F-4CF6-8E3B-194E3F635FDA}" sibTransId="{45556671-F457-4883-AF51-1D7368F1A8FD}"/>
    <dgm:cxn modelId="{C49A09E7-0FEF-4922-A62C-3BD11A0D990C}" type="presOf" srcId="{73116E8F-3A26-4E8C-B989-5C675AEA333A}" destId="{C1234064-52AA-4DB5-B62A-FF7B2E2B3C07}" srcOrd="0" destOrd="0" presId="urn:microsoft.com/office/officeart/2005/8/layout/vList2"/>
    <dgm:cxn modelId="{181E0950-6F63-48AA-8B5E-8E3D4DC557F6}" type="presOf" srcId="{7C72046C-9B85-4666-8738-41ACE5998443}" destId="{0FB58AFD-F7CA-4D46-9F73-539837CBD992}" srcOrd="0" destOrd="0" presId="urn:microsoft.com/office/officeart/2005/8/layout/vList2"/>
    <dgm:cxn modelId="{9CC4C561-4400-4943-A117-341FE47B72D3}" srcId="{7C72046C-9B85-4666-8738-41ACE5998443}" destId="{A2664A4A-5852-46C4-AF0D-157756903892}" srcOrd="2" destOrd="0" parTransId="{EF563E15-C8AA-49DC-909E-6CA9E643DB56}" sibTransId="{5716EA96-E764-413E-9CD1-D75D499EADBE}"/>
    <dgm:cxn modelId="{E26379A1-EF69-4A94-A90E-6D2A2D6EB953}" srcId="{7C72046C-9B85-4666-8738-41ACE5998443}" destId="{73116E8F-3A26-4E8C-B989-5C675AEA333A}" srcOrd="1" destOrd="0" parTransId="{5BBB2D8B-DA22-447C-A234-FBE5335F7E33}" sibTransId="{95BEFE46-55DC-4765-82D8-819BC31E65DE}"/>
    <dgm:cxn modelId="{E0447C30-D193-463A-9064-C6AE51C2D5BD}" type="presOf" srcId="{A2664A4A-5852-46C4-AF0D-157756903892}" destId="{9549B9DC-BBDF-4F01-A6B8-A2612A3C8D43}" srcOrd="0" destOrd="0" presId="urn:microsoft.com/office/officeart/2005/8/layout/vList2"/>
    <dgm:cxn modelId="{662E6DFC-04BC-4EDD-9C4B-B4B2BCBF8685}" type="presOf" srcId="{CF680B82-CB7B-41CA-8914-C7A7C4D583FE}" destId="{29C2C6C8-6091-4C20-93AC-1452676C0CDD}" srcOrd="0" destOrd="0" presId="urn:microsoft.com/office/officeart/2005/8/layout/vList2"/>
    <dgm:cxn modelId="{0720F56A-A7B4-4114-8ECA-743619BB8F5C}" type="presParOf" srcId="{0FB58AFD-F7CA-4D46-9F73-539837CBD992}" destId="{D3AEE000-8ACA-43D6-B4CD-D36069E52E98}" srcOrd="0" destOrd="0" presId="urn:microsoft.com/office/officeart/2005/8/layout/vList2"/>
    <dgm:cxn modelId="{C63CEC8C-AB6A-439F-A0FA-EF8018C913E0}" type="presParOf" srcId="{0FB58AFD-F7CA-4D46-9F73-539837CBD992}" destId="{B354FA47-27DA-4213-8C17-F1C6D917115C}" srcOrd="1" destOrd="0" presId="urn:microsoft.com/office/officeart/2005/8/layout/vList2"/>
    <dgm:cxn modelId="{8F4EBD16-CC5C-4CD1-9F60-DB16C5CE71C2}" type="presParOf" srcId="{0FB58AFD-F7CA-4D46-9F73-539837CBD992}" destId="{C1234064-52AA-4DB5-B62A-FF7B2E2B3C07}" srcOrd="2" destOrd="0" presId="urn:microsoft.com/office/officeart/2005/8/layout/vList2"/>
    <dgm:cxn modelId="{6CC3D5BE-1680-4ED7-A0D2-222184E3C38B}" type="presParOf" srcId="{0FB58AFD-F7CA-4D46-9F73-539837CBD992}" destId="{7E2B8906-494D-4608-8481-0087A478EAFB}" srcOrd="3" destOrd="0" presId="urn:microsoft.com/office/officeart/2005/8/layout/vList2"/>
    <dgm:cxn modelId="{5ACD6423-1C13-4779-A345-7098AEDAF4FE}" type="presParOf" srcId="{0FB58AFD-F7CA-4D46-9F73-539837CBD992}" destId="{9549B9DC-BBDF-4F01-A6B8-A2612A3C8D43}" srcOrd="4" destOrd="0" presId="urn:microsoft.com/office/officeart/2005/8/layout/vList2"/>
    <dgm:cxn modelId="{4DF7262F-C6C6-49DE-B863-86E039CBF1FF}" type="presParOf" srcId="{0FB58AFD-F7CA-4D46-9F73-539837CBD992}" destId="{9667CAC5-A86B-487E-AACF-EBCF55A9C6F4}" srcOrd="5" destOrd="0" presId="urn:microsoft.com/office/officeart/2005/8/layout/vList2"/>
    <dgm:cxn modelId="{A972381E-6FEF-4E74-ADBA-6AEF5D104786}" type="presParOf" srcId="{0FB58AFD-F7CA-4D46-9F73-539837CBD992}" destId="{29C2C6C8-6091-4C20-93AC-1452676C0CDD}" srcOrd="6" destOrd="0" presId="urn:microsoft.com/office/officeart/2005/8/layout/vList2"/>
    <dgm:cxn modelId="{BEC855BF-830D-4E08-9F62-09EBA49E5AA0}" type="presParOf" srcId="{0FB58AFD-F7CA-4D46-9F73-539837CBD992}" destId="{6EA4AC6D-9573-493E-8689-79019B3B7E1A}" srcOrd="7" destOrd="0" presId="urn:microsoft.com/office/officeart/2005/8/layout/vList2"/>
    <dgm:cxn modelId="{2182B011-C8E2-4526-B9C7-E27018C0A4F9}" type="presParOf" srcId="{0FB58AFD-F7CA-4D46-9F73-539837CBD992}" destId="{3BBC0B91-F71E-4210-85CB-0B2B91A58279}" srcOrd="8" destOrd="0" presId="urn:microsoft.com/office/officeart/2005/8/layout/vList2"/>
  </dgm:cxnLst>
  <dgm:bg/>
  <dgm:whole/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A614D798-BBBE-477D-A889-0E0B576AC417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159F4F0E-A2B7-4BDA-B235-DF9AE6FD3694}">
      <dgm:prSet/>
      <dgm:spPr/>
      <dgm:t>
        <a:bodyPr/>
        <a:lstStyle/>
        <a:p>
          <a:pPr rtl="0"/>
          <a:r>
            <a:rPr lang="en-US" dirty="0" smtClean="0"/>
            <a:t>Better tactile awareness</a:t>
          </a:r>
          <a:endParaRPr lang="en-US" dirty="0"/>
        </a:p>
      </dgm:t>
    </dgm:pt>
    <dgm:pt modelId="{7ADA7619-8B7C-4F62-98CB-1FA1D4345150}" type="parTrans" cxnId="{2F163CE4-F7D7-47D5-B920-0CF8062C4E8D}">
      <dgm:prSet/>
      <dgm:spPr/>
      <dgm:t>
        <a:bodyPr/>
        <a:lstStyle/>
        <a:p>
          <a:endParaRPr lang="en-US"/>
        </a:p>
      </dgm:t>
    </dgm:pt>
    <dgm:pt modelId="{2BB1FE30-1B27-4E75-AE96-3E197B780530}" type="sibTrans" cxnId="{2F163CE4-F7D7-47D5-B920-0CF8062C4E8D}">
      <dgm:prSet/>
      <dgm:spPr/>
      <dgm:t>
        <a:bodyPr/>
        <a:lstStyle/>
        <a:p>
          <a:endParaRPr lang="en-US"/>
        </a:p>
      </dgm:t>
    </dgm:pt>
    <dgm:pt modelId="{73C88753-6598-4AC2-AB9B-FDDFC92EE32E}">
      <dgm:prSet/>
      <dgm:spPr/>
      <dgm:t>
        <a:bodyPr/>
        <a:lstStyle/>
        <a:p>
          <a:pPr rtl="0"/>
          <a:r>
            <a:rPr lang="en-US" dirty="0" smtClean="0"/>
            <a:t>Keeps apical prep small in its original position- gradual taper- avoids apical irritation</a:t>
          </a:r>
          <a:endParaRPr lang="en-US" dirty="0"/>
        </a:p>
      </dgm:t>
    </dgm:pt>
    <dgm:pt modelId="{5F4EDF94-C177-4963-AA0C-D8D36736BC9E}" type="parTrans" cxnId="{73AB88DE-A8A3-477F-8015-AB015D1BEE29}">
      <dgm:prSet/>
      <dgm:spPr/>
      <dgm:t>
        <a:bodyPr/>
        <a:lstStyle/>
        <a:p>
          <a:endParaRPr lang="en-US"/>
        </a:p>
      </dgm:t>
    </dgm:pt>
    <dgm:pt modelId="{28C14FE1-F5CF-4EAD-9113-CAD8DB607530}" type="sibTrans" cxnId="{73AB88DE-A8A3-477F-8015-AB015D1BEE29}">
      <dgm:prSet/>
      <dgm:spPr/>
      <dgm:t>
        <a:bodyPr/>
        <a:lstStyle/>
        <a:p>
          <a:endParaRPr lang="en-US"/>
        </a:p>
      </dgm:t>
    </dgm:pt>
    <dgm:pt modelId="{B1C59123-F2D1-4379-85FB-97C457400EEF}">
      <dgm:prSet/>
      <dgm:spPr/>
      <dgm:t>
        <a:bodyPr/>
        <a:lstStyle/>
        <a:p>
          <a:pPr rtl="0"/>
          <a:r>
            <a:rPr lang="en-US" dirty="0" smtClean="0"/>
            <a:t>Greater taper </a:t>
          </a:r>
          <a:r>
            <a:rPr lang="en-US" dirty="0" err="1" smtClean="0"/>
            <a:t>coronally</a:t>
          </a:r>
          <a:r>
            <a:rPr lang="en-US" dirty="0" smtClean="0"/>
            <a:t> compared to standard prep more dentin removal and cleaner walls</a:t>
          </a:r>
          <a:endParaRPr lang="en-US" dirty="0"/>
        </a:p>
      </dgm:t>
    </dgm:pt>
    <dgm:pt modelId="{B6758178-F775-4E0B-9942-2BFA94A1E621}" type="parTrans" cxnId="{8D55C205-0790-47DE-90F8-6782652C173A}">
      <dgm:prSet/>
      <dgm:spPr/>
      <dgm:t>
        <a:bodyPr/>
        <a:lstStyle/>
        <a:p>
          <a:endParaRPr lang="en-US"/>
        </a:p>
      </dgm:t>
    </dgm:pt>
    <dgm:pt modelId="{FC8925D5-706A-492C-AC2D-53EE20D0A76D}" type="sibTrans" cxnId="{8D55C205-0790-47DE-90F8-6782652C173A}">
      <dgm:prSet/>
      <dgm:spPr/>
      <dgm:t>
        <a:bodyPr/>
        <a:lstStyle/>
        <a:p>
          <a:endParaRPr lang="en-US"/>
        </a:p>
      </dgm:t>
    </dgm:pt>
    <dgm:pt modelId="{B4CCEC60-D56E-45CF-8274-B25225D69981}">
      <dgm:prSet/>
      <dgm:spPr/>
      <dgm:t>
        <a:bodyPr/>
        <a:lstStyle/>
        <a:p>
          <a:pPr rtl="0"/>
          <a:r>
            <a:rPr lang="en-US" dirty="0" smtClean="0"/>
            <a:t>Early removal of pulp tissue infected necrotic debris from coronal 3</a:t>
          </a:r>
          <a:r>
            <a:rPr lang="en-US" baseline="30000" dirty="0" smtClean="0"/>
            <a:t>rd</a:t>
          </a:r>
          <a:endParaRPr lang="en-US" dirty="0"/>
        </a:p>
      </dgm:t>
    </dgm:pt>
    <dgm:pt modelId="{B5964699-17F3-4AA5-ACC1-56FC10F0EAFA}" type="parTrans" cxnId="{28A08FFE-FE45-4730-B6B6-962B6BC954D8}">
      <dgm:prSet/>
      <dgm:spPr/>
      <dgm:t>
        <a:bodyPr/>
        <a:lstStyle/>
        <a:p>
          <a:endParaRPr lang="en-US"/>
        </a:p>
      </dgm:t>
    </dgm:pt>
    <dgm:pt modelId="{5FF42398-AE15-4585-9D05-395F0FFD13C9}" type="sibTrans" cxnId="{28A08FFE-FE45-4730-B6B6-962B6BC954D8}">
      <dgm:prSet/>
      <dgm:spPr/>
      <dgm:t>
        <a:bodyPr/>
        <a:lstStyle/>
        <a:p>
          <a:endParaRPr lang="en-US"/>
        </a:p>
      </dgm:t>
    </dgm:pt>
    <dgm:pt modelId="{EA17750C-830D-49F9-B6C4-83A20E35BC96}">
      <dgm:prSet/>
      <dgm:spPr/>
      <dgm:t>
        <a:bodyPr/>
        <a:lstStyle/>
        <a:p>
          <a:pPr rtl="0"/>
          <a:r>
            <a:rPr lang="en-US" dirty="0" smtClean="0"/>
            <a:t>Avoids zipping</a:t>
          </a:r>
          <a:endParaRPr lang="en-US" dirty="0"/>
        </a:p>
      </dgm:t>
    </dgm:pt>
    <dgm:pt modelId="{7EC78C64-9E75-4358-B433-64CD091C8A8C}" type="parTrans" cxnId="{6D364F58-A97B-4D56-91C3-5E1FEA0143AB}">
      <dgm:prSet/>
      <dgm:spPr/>
      <dgm:t>
        <a:bodyPr/>
        <a:lstStyle/>
        <a:p>
          <a:endParaRPr lang="en-US"/>
        </a:p>
      </dgm:t>
    </dgm:pt>
    <dgm:pt modelId="{C8BFA0BD-886A-47D4-98AF-13344CDC872B}" type="sibTrans" cxnId="{6D364F58-A97B-4D56-91C3-5E1FEA0143AB}">
      <dgm:prSet/>
      <dgm:spPr/>
      <dgm:t>
        <a:bodyPr/>
        <a:lstStyle/>
        <a:p>
          <a:endParaRPr lang="en-US"/>
        </a:p>
      </dgm:t>
    </dgm:pt>
    <dgm:pt modelId="{0195F6BD-6387-4896-8F30-8CEAC8969539}" type="pres">
      <dgm:prSet presAssocID="{A614D798-BBBE-477D-A889-0E0B576AC41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7623CE-85BE-4B4E-882C-E93BD1EC292B}" type="pres">
      <dgm:prSet presAssocID="{159F4F0E-A2B7-4BDA-B235-DF9AE6FD369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6A7BB-1E08-4D61-B055-4830D76F882C}" type="pres">
      <dgm:prSet presAssocID="{2BB1FE30-1B27-4E75-AE96-3E197B780530}" presName="spacer" presStyleCnt="0"/>
      <dgm:spPr/>
      <dgm:t>
        <a:bodyPr/>
        <a:lstStyle/>
        <a:p>
          <a:endParaRPr lang="en-US"/>
        </a:p>
      </dgm:t>
    </dgm:pt>
    <dgm:pt modelId="{F8EA65F4-DA29-4FA9-8F99-4E803899E921}" type="pres">
      <dgm:prSet presAssocID="{73C88753-6598-4AC2-AB9B-FDDFC92EE32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8D56D-A638-4443-88D8-9E45C03CA45D}" type="pres">
      <dgm:prSet presAssocID="{28C14FE1-F5CF-4EAD-9113-CAD8DB607530}" presName="spacer" presStyleCnt="0"/>
      <dgm:spPr/>
      <dgm:t>
        <a:bodyPr/>
        <a:lstStyle/>
        <a:p>
          <a:endParaRPr lang="en-US"/>
        </a:p>
      </dgm:t>
    </dgm:pt>
    <dgm:pt modelId="{9008B5C6-0373-42D1-8239-B7F52CEC0DC6}" type="pres">
      <dgm:prSet presAssocID="{B1C59123-F2D1-4379-85FB-97C457400EE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82770E-D9AB-4FC4-9416-14D53273ED7C}" type="pres">
      <dgm:prSet presAssocID="{FC8925D5-706A-492C-AC2D-53EE20D0A76D}" presName="spacer" presStyleCnt="0"/>
      <dgm:spPr/>
      <dgm:t>
        <a:bodyPr/>
        <a:lstStyle/>
        <a:p>
          <a:endParaRPr lang="en-US"/>
        </a:p>
      </dgm:t>
    </dgm:pt>
    <dgm:pt modelId="{8E12B56F-2818-441F-BC9C-5411BB210F0E}" type="pres">
      <dgm:prSet presAssocID="{B4CCEC60-D56E-45CF-8274-B25225D6998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7B9EB-4C02-42F7-A516-1668D1A52B99}" type="pres">
      <dgm:prSet presAssocID="{5FF42398-AE15-4585-9D05-395F0FFD13C9}" presName="spacer" presStyleCnt="0"/>
      <dgm:spPr/>
      <dgm:t>
        <a:bodyPr/>
        <a:lstStyle/>
        <a:p>
          <a:endParaRPr lang="en-US"/>
        </a:p>
      </dgm:t>
    </dgm:pt>
    <dgm:pt modelId="{6151A6DF-0234-4631-BF67-FB97426C2756}" type="pres">
      <dgm:prSet presAssocID="{EA17750C-830D-49F9-B6C4-83A20E35BC9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9F5D25-A87D-4C40-9D5F-D038FBD0402C}" type="presOf" srcId="{B1C59123-F2D1-4379-85FB-97C457400EEF}" destId="{9008B5C6-0373-42D1-8239-B7F52CEC0DC6}" srcOrd="0" destOrd="0" presId="urn:microsoft.com/office/officeart/2005/8/layout/vList2"/>
    <dgm:cxn modelId="{BB19ABAE-246F-4A27-BDFC-C70031C65597}" type="presOf" srcId="{159F4F0E-A2B7-4BDA-B235-DF9AE6FD3694}" destId="{917623CE-85BE-4B4E-882C-E93BD1EC292B}" srcOrd="0" destOrd="0" presId="urn:microsoft.com/office/officeart/2005/8/layout/vList2"/>
    <dgm:cxn modelId="{BCA0F966-B235-4E83-A4F9-AADCCA07F506}" type="presOf" srcId="{A614D798-BBBE-477D-A889-0E0B576AC417}" destId="{0195F6BD-6387-4896-8F30-8CEAC8969539}" srcOrd="0" destOrd="0" presId="urn:microsoft.com/office/officeart/2005/8/layout/vList2"/>
    <dgm:cxn modelId="{6D364F58-A97B-4D56-91C3-5E1FEA0143AB}" srcId="{A614D798-BBBE-477D-A889-0E0B576AC417}" destId="{EA17750C-830D-49F9-B6C4-83A20E35BC96}" srcOrd="4" destOrd="0" parTransId="{7EC78C64-9E75-4358-B433-64CD091C8A8C}" sibTransId="{C8BFA0BD-886A-47D4-98AF-13344CDC872B}"/>
    <dgm:cxn modelId="{28A08FFE-FE45-4730-B6B6-962B6BC954D8}" srcId="{A614D798-BBBE-477D-A889-0E0B576AC417}" destId="{B4CCEC60-D56E-45CF-8274-B25225D69981}" srcOrd="3" destOrd="0" parTransId="{B5964699-17F3-4AA5-ACC1-56FC10F0EAFA}" sibTransId="{5FF42398-AE15-4585-9D05-395F0FFD13C9}"/>
    <dgm:cxn modelId="{8D55C205-0790-47DE-90F8-6782652C173A}" srcId="{A614D798-BBBE-477D-A889-0E0B576AC417}" destId="{B1C59123-F2D1-4379-85FB-97C457400EEF}" srcOrd="2" destOrd="0" parTransId="{B6758178-F775-4E0B-9942-2BFA94A1E621}" sibTransId="{FC8925D5-706A-492C-AC2D-53EE20D0A76D}"/>
    <dgm:cxn modelId="{73AB88DE-A8A3-477F-8015-AB015D1BEE29}" srcId="{A614D798-BBBE-477D-A889-0E0B576AC417}" destId="{73C88753-6598-4AC2-AB9B-FDDFC92EE32E}" srcOrd="1" destOrd="0" parTransId="{5F4EDF94-C177-4963-AA0C-D8D36736BC9E}" sibTransId="{28C14FE1-F5CF-4EAD-9113-CAD8DB607530}"/>
    <dgm:cxn modelId="{2F163CE4-F7D7-47D5-B920-0CF8062C4E8D}" srcId="{A614D798-BBBE-477D-A889-0E0B576AC417}" destId="{159F4F0E-A2B7-4BDA-B235-DF9AE6FD3694}" srcOrd="0" destOrd="0" parTransId="{7ADA7619-8B7C-4F62-98CB-1FA1D4345150}" sibTransId="{2BB1FE30-1B27-4E75-AE96-3E197B780530}"/>
    <dgm:cxn modelId="{44BCC608-7495-4DDE-9944-6220E1857CEA}" type="presOf" srcId="{EA17750C-830D-49F9-B6C4-83A20E35BC96}" destId="{6151A6DF-0234-4631-BF67-FB97426C2756}" srcOrd="0" destOrd="0" presId="urn:microsoft.com/office/officeart/2005/8/layout/vList2"/>
    <dgm:cxn modelId="{42D90C3F-2367-4950-A030-591E37D8A0B3}" type="presOf" srcId="{B4CCEC60-D56E-45CF-8274-B25225D69981}" destId="{8E12B56F-2818-441F-BC9C-5411BB210F0E}" srcOrd="0" destOrd="0" presId="urn:microsoft.com/office/officeart/2005/8/layout/vList2"/>
    <dgm:cxn modelId="{5C075304-25A7-4A14-90B5-F52DAB3173DA}" type="presOf" srcId="{73C88753-6598-4AC2-AB9B-FDDFC92EE32E}" destId="{F8EA65F4-DA29-4FA9-8F99-4E803899E921}" srcOrd="0" destOrd="0" presId="urn:microsoft.com/office/officeart/2005/8/layout/vList2"/>
    <dgm:cxn modelId="{7070E9B1-EC1F-45FE-AA8D-9C6C90C73784}" type="presParOf" srcId="{0195F6BD-6387-4896-8F30-8CEAC8969539}" destId="{917623CE-85BE-4B4E-882C-E93BD1EC292B}" srcOrd="0" destOrd="0" presId="urn:microsoft.com/office/officeart/2005/8/layout/vList2"/>
    <dgm:cxn modelId="{51279B65-E9FE-45BE-A557-106570AC4E3A}" type="presParOf" srcId="{0195F6BD-6387-4896-8F30-8CEAC8969539}" destId="{8E16A7BB-1E08-4D61-B055-4830D76F882C}" srcOrd="1" destOrd="0" presId="urn:microsoft.com/office/officeart/2005/8/layout/vList2"/>
    <dgm:cxn modelId="{F47F5C6E-4422-420E-9FF6-F31D2F44806B}" type="presParOf" srcId="{0195F6BD-6387-4896-8F30-8CEAC8969539}" destId="{F8EA65F4-DA29-4FA9-8F99-4E803899E921}" srcOrd="2" destOrd="0" presId="urn:microsoft.com/office/officeart/2005/8/layout/vList2"/>
    <dgm:cxn modelId="{423A2BC9-D048-4295-B445-8BD16E5E5E91}" type="presParOf" srcId="{0195F6BD-6387-4896-8F30-8CEAC8969539}" destId="{0188D56D-A638-4443-88D8-9E45C03CA45D}" srcOrd="3" destOrd="0" presId="urn:microsoft.com/office/officeart/2005/8/layout/vList2"/>
    <dgm:cxn modelId="{07EF80C5-A197-47A6-BF8E-39259622DE0B}" type="presParOf" srcId="{0195F6BD-6387-4896-8F30-8CEAC8969539}" destId="{9008B5C6-0373-42D1-8239-B7F52CEC0DC6}" srcOrd="4" destOrd="0" presId="urn:microsoft.com/office/officeart/2005/8/layout/vList2"/>
    <dgm:cxn modelId="{2E2C564D-EC60-41DF-96E5-3E4EB766B08F}" type="presParOf" srcId="{0195F6BD-6387-4896-8F30-8CEAC8969539}" destId="{1882770E-D9AB-4FC4-9416-14D53273ED7C}" srcOrd="5" destOrd="0" presId="urn:microsoft.com/office/officeart/2005/8/layout/vList2"/>
    <dgm:cxn modelId="{CD66753E-9BCD-46C6-8E91-11488C2CCA82}" type="presParOf" srcId="{0195F6BD-6387-4896-8F30-8CEAC8969539}" destId="{8E12B56F-2818-441F-BC9C-5411BB210F0E}" srcOrd="6" destOrd="0" presId="urn:microsoft.com/office/officeart/2005/8/layout/vList2"/>
    <dgm:cxn modelId="{0D2771F5-5EC0-4BBA-B5B1-87A9E8A41C4F}" type="presParOf" srcId="{0195F6BD-6387-4896-8F30-8CEAC8969539}" destId="{8A57B9EB-4C02-42F7-A516-1668D1A52B99}" srcOrd="7" destOrd="0" presId="urn:microsoft.com/office/officeart/2005/8/layout/vList2"/>
    <dgm:cxn modelId="{6AE4F1F0-6FAD-48E2-8996-E3BB50C449D5}" type="presParOf" srcId="{0195F6BD-6387-4896-8F30-8CEAC8969539}" destId="{6151A6DF-0234-4631-BF67-FB97426C2756}" srcOrd="8" destOrd="0" presId="urn:microsoft.com/office/officeart/2005/8/layout/vList2"/>
  </dgm:cxnLst>
  <dgm:bg/>
  <dgm:whole/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1417FBF3-3FA4-444F-A0C4-68BB92294252}" type="doc">
      <dgm:prSet loTypeId="urn:microsoft.com/office/officeart/2005/8/layout/process1" loCatId="process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6C70AB60-CD0B-4759-8018-83977E622826}">
      <dgm:prSet/>
      <dgm:spPr/>
      <dgm:t>
        <a:bodyPr/>
        <a:lstStyle/>
        <a:p>
          <a:pPr rtl="0"/>
          <a:r>
            <a:rPr lang="en-US" dirty="0" smtClean="0"/>
            <a:t>Chances of pushing debris into </a:t>
          </a:r>
          <a:r>
            <a:rPr lang="en-US" dirty="0" err="1" smtClean="0"/>
            <a:t>peri-radicular</a:t>
          </a:r>
          <a:r>
            <a:rPr lang="en-US" dirty="0" smtClean="0"/>
            <a:t> tissues</a:t>
          </a:r>
          <a:endParaRPr lang="en-US" dirty="0"/>
        </a:p>
      </dgm:t>
    </dgm:pt>
    <dgm:pt modelId="{B1BDE984-5C94-40AF-BC68-038F944FB22F}" type="parTrans" cxnId="{6DA7CB04-11F9-4278-8378-8DEEBA4DEABF}">
      <dgm:prSet/>
      <dgm:spPr/>
      <dgm:t>
        <a:bodyPr/>
        <a:lstStyle/>
        <a:p>
          <a:endParaRPr lang="en-US"/>
        </a:p>
      </dgm:t>
    </dgm:pt>
    <dgm:pt modelId="{14DA4518-27C6-4742-9A3B-66F8D59395FC}" type="sibTrans" cxnId="{6DA7CB04-11F9-4278-8378-8DEEBA4DEABF}">
      <dgm:prSet/>
      <dgm:spPr/>
      <dgm:t>
        <a:bodyPr/>
        <a:lstStyle/>
        <a:p>
          <a:endParaRPr lang="en-US"/>
        </a:p>
      </dgm:t>
    </dgm:pt>
    <dgm:pt modelId="{F71EF186-AB02-4051-92F0-A8F37F7C9A26}">
      <dgm:prSet/>
      <dgm:spPr/>
      <dgm:t>
        <a:bodyPr/>
        <a:lstStyle/>
        <a:p>
          <a:pPr rtl="0"/>
          <a:r>
            <a:rPr lang="en-US" dirty="0" smtClean="0"/>
            <a:t>WL likely to change as canal curvatures are eliminated</a:t>
          </a:r>
          <a:endParaRPr lang="en-US" dirty="0"/>
        </a:p>
      </dgm:t>
    </dgm:pt>
    <dgm:pt modelId="{16FD4751-590F-47D0-AD66-E8F9C960405F}" type="parTrans" cxnId="{DEAC39D9-AC37-47B0-A00F-CE56DCE22B81}">
      <dgm:prSet/>
      <dgm:spPr/>
      <dgm:t>
        <a:bodyPr/>
        <a:lstStyle/>
        <a:p>
          <a:endParaRPr lang="en-US"/>
        </a:p>
      </dgm:t>
    </dgm:pt>
    <dgm:pt modelId="{C85A8EDD-505D-4A1B-8F3E-88EB1D09B588}" type="sibTrans" cxnId="{DEAC39D9-AC37-47B0-A00F-CE56DCE22B81}">
      <dgm:prSet/>
      <dgm:spPr/>
      <dgm:t>
        <a:bodyPr/>
        <a:lstStyle/>
        <a:p>
          <a:endParaRPr lang="en-US"/>
        </a:p>
      </dgm:t>
    </dgm:pt>
    <dgm:pt modelId="{042E241E-0C52-46FC-80DB-BF08CF892C57}" type="pres">
      <dgm:prSet presAssocID="{1417FBF3-3FA4-444F-A0C4-68BB9229425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7B2FFF-C814-4225-A5F6-F020AA67BCC3}" type="pres">
      <dgm:prSet presAssocID="{6C70AB60-CD0B-4759-8018-83977E62282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52B011-A8FC-42D8-901F-EEDC82B86528}" type="pres">
      <dgm:prSet presAssocID="{14DA4518-27C6-4742-9A3B-66F8D59395FC}" presName="sibTrans" presStyleLbl="sibTrans2D1" presStyleIdx="0" presStyleCnt="1"/>
      <dgm:spPr/>
      <dgm:t>
        <a:bodyPr/>
        <a:lstStyle/>
        <a:p>
          <a:endParaRPr lang="en-US"/>
        </a:p>
      </dgm:t>
    </dgm:pt>
    <dgm:pt modelId="{238C7008-D1F7-43A6-A7C5-5FDE2E53A4BC}" type="pres">
      <dgm:prSet presAssocID="{14DA4518-27C6-4742-9A3B-66F8D59395FC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2DA7F7C2-25F7-4DC1-A7C5-1C1157F8F612}" type="pres">
      <dgm:prSet presAssocID="{F71EF186-AB02-4051-92F0-A8F37F7C9A2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46232C-A9F7-48B0-9355-DC5404176401}" type="presOf" srcId="{1417FBF3-3FA4-444F-A0C4-68BB92294252}" destId="{042E241E-0C52-46FC-80DB-BF08CF892C57}" srcOrd="0" destOrd="0" presId="urn:microsoft.com/office/officeart/2005/8/layout/process1"/>
    <dgm:cxn modelId="{9F4C3957-D360-4092-AC75-984EE09E1B6D}" type="presOf" srcId="{F71EF186-AB02-4051-92F0-A8F37F7C9A26}" destId="{2DA7F7C2-25F7-4DC1-A7C5-1C1157F8F612}" srcOrd="0" destOrd="0" presId="urn:microsoft.com/office/officeart/2005/8/layout/process1"/>
    <dgm:cxn modelId="{DEAC39D9-AC37-47B0-A00F-CE56DCE22B81}" srcId="{1417FBF3-3FA4-444F-A0C4-68BB92294252}" destId="{F71EF186-AB02-4051-92F0-A8F37F7C9A26}" srcOrd="1" destOrd="0" parTransId="{16FD4751-590F-47D0-AD66-E8F9C960405F}" sibTransId="{C85A8EDD-505D-4A1B-8F3E-88EB1D09B588}"/>
    <dgm:cxn modelId="{016E8F44-0E9A-4342-A471-4C612E71164B}" type="presOf" srcId="{6C70AB60-CD0B-4759-8018-83977E622826}" destId="{E07B2FFF-C814-4225-A5F6-F020AA67BCC3}" srcOrd="0" destOrd="0" presId="urn:microsoft.com/office/officeart/2005/8/layout/process1"/>
    <dgm:cxn modelId="{2C6607D7-F222-4783-AAB9-E402160781BC}" type="presOf" srcId="{14DA4518-27C6-4742-9A3B-66F8D59395FC}" destId="{F452B011-A8FC-42D8-901F-EEDC82B86528}" srcOrd="0" destOrd="0" presId="urn:microsoft.com/office/officeart/2005/8/layout/process1"/>
    <dgm:cxn modelId="{9C29F020-F3FC-4C83-A0E1-80DD8631DD56}" type="presOf" srcId="{14DA4518-27C6-4742-9A3B-66F8D59395FC}" destId="{238C7008-D1F7-43A6-A7C5-5FDE2E53A4BC}" srcOrd="1" destOrd="0" presId="urn:microsoft.com/office/officeart/2005/8/layout/process1"/>
    <dgm:cxn modelId="{6DA7CB04-11F9-4278-8378-8DEEBA4DEABF}" srcId="{1417FBF3-3FA4-444F-A0C4-68BB92294252}" destId="{6C70AB60-CD0B-4759-8018-83977E622826}" srcOrd="0" destOrd="0" parTransId="{B1BDE984-5C94-40AF-BC68-038F944FB22F}" sibTransId="{14DA4518-27C6-4742-9A3B-66F8D59395FC}"/>
    <dgm:cxn modelId="{7133D976-3B78-4995-916B-721EAB450527}" type="presParOf" srcId="{042E241E-0C52-46FC-80DB-BF08CF892C57}" destId="{E07B2FFF-C814-4225-A5F6-F020AA67BCC3}" srcOrd="0" destOrd="0" presId="urn:microsoft.com/office/officeart/2005/8/layout/process1"/>
    <dgm:cxn modelId="{D04830A6-67E9-4FE2-952B-AD3D235DF188}" type="presParOf" srcId="{042E241E-0C52-46FC-80DB-BF08CF892C57}" destId="{F452B011-A8FC-42D8-901F-EEDC82B86528}" srcOrd="1" destOrd="0" presId="urn:microsoft.com/office/officeart/2005/8/layout/process1"/>
    <dgm:cxn modelId="{3ABF7E7A-7988-43DF-A687-054B94817C7B}" type="presParOf" srcId="{F452B011-A8FC-42D8-901F-EEDC82B86528}" destId="{238C7008-D1F7-43A6-A7C5-5FDE2E53A4BC}" srcOrd="0" destOrd="0" presId="urn:microsoft.com/office/officeart/2005/8/layout/process1"/>
    <dgm:cxn modelId="{D9530D01-93A3-4E99-B3A7-7DED930C6F09}" type="presParOf" srcId="{042E241E-0C52-46FC-80DB-BF08CF892C57}" destId="{2DA7F7C2-25F7-4DC1-A7C5-1C1157F8F612}" srcOrd="2" destOrd="0" presId="urn:microsoft.com/office/officeart/2005/8/layout/process1"/>
  </dgm:cxnLst>
  <dgm:bg/>
  <dgm:whole/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BF50F998-8191-4D07-BD20-0D04BC7192FF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F392A45-4C31-4159-9253-F2B0589B7AEF}">
      <dgm:prSet/>
      <dgm:spPr/>
      <dgm:t>
        <a:bodyPr/>
        <a:lstStyle/>
        <a:p>
          <a:pPr rtl="0"/>
          <a:r>
            <a:rPr lang="en-US" dirty="0" smtClean="0"/>
            <a:t>Starting at the cervical orifice with larger instruments &amp; gradually progressing towards the apex with smaller &amp; smaller instruments </a:t>
          </a:r>
          <a:endParaRPr lang="en-US" dirty="0"/>
        </a:p>
      </dgm:t>
    </dgm:pt>
    <dgm:pt modelId="{26C75E15-B601-43A7-9471-4A259C9170E5}" type="parTrans" cxnId="{F5612827-287F-42B1-A1F0-7EA08C086B86}">
      <dgm:prSet/>
      <dgm:spPr/>
      <dgm:t>
        <a:bodyPr/>
        <a:lstStyle/>
        <a:p>
          <a:endParaRPr lang="en-US"/>
        </a:p>
      </dgm:t>
    </dgm:pt>
    <dgm:pt modelId="{0A988A8D-DFDE-4816-B5FC-803C891AA6B7}" type="sibTrans" cxnId="{F5612827-287F-42B1-A1F0-7EA08C086B86}">
      <dgm:prSet/>
      <dgm:spPr/>
      <dgm:t>
        <a:bodyPr/>
        <a:lstStyle/>
        <a:p>
          <a:endParaRPr lang="en-US"/>
        </a:p>
      </dgm:t>
    </dgm:pt>
    <dgm:pt modelId="{C6BAE066-80A6-4626-B175-B97A482003AD}" type="pres">
      <dgm:prSet presAssocID="{BF50F998-8191-4D07-BD20-0D04BC7192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0C93C6-B5BB-49C0-8AE8-3B86DEC3A1FF}" type="pres">
      <dgm:prSet presAssocID="{9F392A45-4C31-4159-9253-F2B0589B7AE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612827-287F-42B1-A1F0-7EA08C086B86}" srcId="{BF50F998-8191-4D07-BD20-0D04BC7192FF}" destId="{9F392A45-4C31-4159-9253-F2B0589B7AEF}" srcOrd="0" destOrd="0" parTransId="{26C75E15-B601-43A7-9471-4A259C9170E5}" sibTransId="{0A988A8D-DFDE-4816-B5FC-803C891AA6B7}"/>
    <dgm:cxn modelId="{990B0B47-6852-4819-93C3-331775255A64}" type="presOf" srcId="{9F392A45-4C31-4159-9253-F2B0589B7AEF}" destId="{850C93C6-B5BB-49C0-8AE8-3B86DEC3A1FF}" srcOrd="0" destOrd="0" presId="urn:microsoft.com/office/officeart/2005/8/layout/vList2"/>
    <dgm:cxn modelId="{7C317B61-A75D-46FA-90A9-E2D91DAF0B20}" type="presOf" srcId="{BF50F998-8191-4D07-BD20-0D04BC7192FF}" destId="{C6BAE066-80A6-4626-B175-B97A482003AD}" srcOrd="0" destOrd="0" presId="urn:microsoft.com/office/officeart/2005/8/layout/vList2"/>
    <dgm:cxn modelId="{878536F0-EE5E-40B6-85C6-EC46E4C981CF}" type="presParOf" srcId="{C6BAE066-80A6-4626-B175-B97A482003AD}" destId="{850C93C6-B5BB-49C0-8AE8-3B86DEC3A1FF}" srcOrd="0" destOrd="0" presId="urn:microsoft.com/office/officeart/2005/8/layout/vList2"/>
  </dgm:cxnLst>
  <dgm:bg/>
  <dgm:whole/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9260B8CD-15C6-4898-83A3-087D961D3270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5351ECE-4482-43A7-99AB-4E8FCB7C0409}">
      <dgm:prSet/>
      <dgm:spPr/>
      <dgm:t>
        <a:bodyPr/>
        <a:lstStyle/>
        <a:p>
          <a:pPr rtl="0"/>
          <a:r>
            <a:rPr lang="en-US" dirty="0" smtClean="0"/>
            <a:t>Principle - coronal aspect  of the root canal is widened &amp; cleaned before the apical part .</a:t>
          </a:r>
          <a:endParaRPr lang="en-US" dirty="0"/>
        </a:p>
      </dgm:t>
    </dgm:pt>
    <dgm:pt modelId="{6678685D-5283-44B1-A3E6-E5536A790760}" type="parTrans" cxnId="{8692A87E-A34F-41F3-B0E3-8E641E2BD7A5}">
      <dgm:prSet/>
      <dgm:spPr/>
      <dgm:t>
        <a:bodyPr/>
        <a:lstStyle/>
        <a:p>
          <a:endParaRPr lang="en-US"/>
        </a:p>
      </dgm:t>
    </dgm:pt>
    <dgm:pt modelId="{8ED50578-BDED-4450-BAB8-89628237A9FD}" type="sibTrans" cxnId="{8692A87E-A34F-41F3-B0E3-8E641E2BD7A5}">
      <dgm:prSet/>
      <dgm:spPr/>
      <dgm:t>
        <a:bodyPr/>
        <a:lstStyle/>
        <a:p>
          <a:endParaRPr lang="en-US"/>
        </a:p>
      </dgm:t>
    </dgm:pt>
    <dgm:pt modelId="{9E0DEC0B-D2F5-40B8-B172-E057E5B07DA7}">
      <dgm:prSet/>
      <dgm:spPr/>
      <dgm:t>
        <a:bodyPr/>
        <a:lstStyle/>
        <a:p>
          <a:pPr rtl="0"/>
          <a:r>
            <a:rPr lang="en-US" dirty="0" smtClean="0"/>
            <a:t>GG is used to enlarge the canal orifice followed by the use of larger sized instruments </a:t>
          </a:r>
          <a:endParaRPr lang="en-US" dirty="0"/>
        </a:p>
      </dgm:t>
    </dgm:pt>
    <dgm:pt modelId="{981BBB16-28C2-4543-9ABF-37AE406A1662}" type="parTrans" cxnId="{DEB49615-C02E-4D31-B8AC-D8601CB82D38}">
      <dgm:prSet/>
      <dgm:spPr/>
      <dgm:t>
        <a:bodyPr/>
        <a:lstStyle/>
        <a:p>
          <a:endParaRPr lang="en-US"/>
        </a:p>
      </dgm:t>
    </dgm:pt>
    <dgm:pt modelId="{33D805D0-5BB7-4970-91D1-4A2F9191EFD1}" type="sibTrans" cxnId="{DEB49615-C02E-4D31-B8AC-D8601CB82D38}">
      <dgm:prSet/>
      <dgm:spPr/>
      <dgm:t>
        <a:bodyPr/>
        <a:lstStyle/>
        <a:p>
          <a:endParaRPr lang="en-US"/>
        </a:p>
      </dgm:t>
    </dgm:pt>
    <dgm:pt modelId="{71D4BD17-BE93-48E6-B033-DD05E8976CD0}" type="pres">
      <dgm:prSet presAssocID="{9260B8CD-15C6-4898-83A3-087D961D327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A82C2-BE4E-44F8-B80E-9EED2047EA1F}" type="pres">
      <dgm:prSet presAssocID="{B5351ECE-4482-43A7-99AB-4E8FCB7C040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9CD7DA-AECA-4DE7-8136-48203FF64354}" type="pres">
      <dgm:prSet presAssocID="{8ED50578-BDED-4450-BAB8-89628237A9FD}" presName="sibTrans" presStyleCnt="0"/>
      <dgm:spPr/>
    </dgm:pt>
    <dgm:pt modelId="{BB67F0FC-1FD6-4D11-A3AD-2AD8FE877ED2}" type="pres">
      <dgm:prSet presAssocID="{9E0DEC0B-D2F5-40B8-B172-E057E5B07DA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B21676-12B1-41D3-968E-CD63912C0383}" type="presOf" srcId="{B5351ECE-4482-43A7-99AB-4E8FCB7C0409}" destId="{8CBA82C2-BE4E-44F8-B80E-9EED2047EA1F}" srcOrd="0" destOrd="0" presId="urn:microsoft.com/office/officeart/2005/8/layout/default"/>
    <dgm:cxn modelId="{DEB49615-C02E-4D31-B8AC-D8601CB82D38}" srcId="{9260B8CD-15C6-4898-83A3-087D961D3270}" destId="{9E0DEC0B-D2F5-40B8-B172-E057E5B07DA7}" srcOrd="1" destOrd="0" parTransId="{981BBB16-28C2-4543-9ABF-37AE406A1662}" sibTransId="{33D805D0-5BB7-4970-91D1-4A2F9191EFD1}"/>
    <dgm:cxn modelId="{F12F1E4C-5F7D-4496-AA82-66E86F76ACAA}" type="presOf" srcId="{9260B8CD-15C6-4898-83A3-087D961D3270}" destId="{71D4BD17-BE93-48E6-B033-DD05E8976CD0}" srcOrd="0" destOrd="0" presId="urn:microsoft.com/office/officeart/2005/8/layout/default"/>
    <dgm:cxn modelId="{DBD6D2DC-5E2B-4250-8A32-B4F680B1701F}" type="presOf" srcId="{9E0DEC0B-D2F5-40B8-B172-E057E5B07DA7}" destId="{BB67F0FC-1FD6-4D11-A3AD-2AD8FE877ED2}" srcOrd="0" destOrd="0" presId="urn:microsoft.com/office/officeart/2005/8/layout/default"/>
    <dgm:cxn modelId="{8692A87E-A34F-41F3-B0E3-8E641E2BD7A5}" srcId="{9260B8CD-15C6-4898-83A3-087D961D3270}" destId="{B5351ECE-4482-43A7-99AB-4E8FCB7C0409}" srcOrd="0" destOrd="0" parTransId="{6678685D-5283-44B1-A3E6-E5536A790760}" sibTransId="{8ED50578-BDED-4450-BAB8-89628237A9FD}"/>
    <dgm:cxn modelId="{D031A9BE-B841-45DE-AC53-F0D1071BDE06}" type="presParOf" srcId="{71D4BD17-BE93-48E6-B033-DD05E8976CD0}" destId="{8CBA82C2-BE4E-44F8-B80E-9EED2047EA1F}" srcOrd="0" destOrd="0" presId="urn:microsoft.com/office/officeart/2005/8/layout/default"/>
    <dgm:cxn modelId="{D76F0022-8DB0-4B0D-80FB-9FD58806EBE4}" type="presParOf" srcId="{71D4BD17-BE93-48E6-B033-DD05E8976CD0}" destId="{EC9CD7DA-AECA-4DE7-8136-48203FF64354}" srcOrd="1" destOrd="0" presId="urn:microsoft.com/office/officeart/2005/8/layout/default"/>
    <dgm:cxn modelId="{728DDEE1-203D-4DDE-A22C-02160BBF9E41}" type="presParOf" srcId="{71D4BD17-BE93-48E6-B033-DD05E8976CD0}" destId="{BB67F0FC-1FD6-4D11-A3AD-2AD8FE877ED2}" srcOrd="2" destOrd="0" presId="urn:microsoft.com/office/officeart/2005/8/layout/default"/>
  </dgm:cxnLst>
  <dgm:bg/>
  <dgm:whole/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7DC0242E-B91D-42EB-A41D-DD3C393E7897}" type="doc">
      <dgm:prSet loTypeId="urn:microsoft.com/office/officeart/2005/8/layout/matrix3" loCatId="matrix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8C7FC4ED-2782-4204-8C48-2DCDF54A9CA3}">
      <dgm:prSet/>
      <dgm:spPr/>
      <dgm:t>
        <a:bodyPr/>
        <a:lstStyle/>
        <a:p>
          <a:pPr algn="l" rtl="0"/>
          <a:r>
            <a:rPr lang="en-US" dirty="0" smtClean="0"/>
            <a:t>Permits straighter access to apical region of the root canal</a:t>
          </a:r>
          <a:endParaRPr lang="en-US" dirty="0"/>
        </a:p>
      </dgm:t>
    </dgm:pt>
    <dgm:pt modelId="{472C3A0C-3731-42BD-BE51-5D656A760EE7}" type="parTrans" cxnId="{8A8C8378-26AC-4B9E-BCE7-A8B080DD416B}">
      <dgm:prSet/>
      <dgm:spPr/>
      <dgm:t>
        <a:bodyPr/>
        <a:lstStyle/>
        <a:p>
          <a:endParaRPr lang="en-US"/>
        </a:p>
      </dgm:t>
    </dgm:pt>
    <dgm:pt modelId="{462E8BDB-B46E-4E54-9E04-332AA3BA2134}" type="sibTrans" cxnId="{8A8C8378-26AC-4B9E-BCE7-A8B080DD416B}">
      <dgm:prSet/>
      <dgm:spPr/>
      <dgm:t>
        <a:bodyPr/>
        <a:lstStyle/>
        <a:p>
          <a:endParaRPr lang="en-US"/>
        </a:p>
      </dgm:t>
    </dgm:pt>
    <dgm:pt modelId="{3626CFB2-6DC9-45EE-B1C5-E28F4B3313EE}">
      <dgm:prSet/>
      <dgm:spPr/>
      <dgm:t>
        <a:bodyPr/>
        <a:lstStyle/>
        <a:p>
          <a:pPr algn="l" rtl="0"/>
          <a:r>
            <a:rPr lang="en-US" dirty="0" smtClean="0"/>
            <a:t>Eliminated dentinal interferences in coronal 2/3</a:t>
          </a:r>
          <a:r>
            <a:rPr lang="en-US" baseline="30000" dirty="0" smtClean="0"/>
            <a:t>rd</a:t>
          </a:r>
          <a:r>
            <a:rPr lang="en-US" dirty="0" smtClean="0"/>
            <a:t> making apical instruments , reducing the risk of extruding the material </a:t>
          </a:r>
          <a:endParaRPr lang="en-US" dirty="0"/>
        </a:p>
      </dgm:t>
    </dgm:pt>
    <dgm:pt modelId="{53BE21DF-4804-4723-AD23-F2721C26CCF0}" type="parTrans" cxnId="{AE27972B-A3D8-4D9C-B373-341D60F30635}">
      <dgm:prSet/>
      <dgm:spPr/>
      <dgm:t>
        <a:bodyPr/>
        <a:lstStyle/>
        <a:p>
          <a:endParaRPr lang="en-US"/>
        </a:p>
      </dgm:t>
    </dgm:pt>
    <dgm:pt modelId="{7D375F33-7043-47C0-969F-554F70E4BE2E}" type="sibTrans" cxnId="{AE27972B-A3D8-4D9C-B373-341D60F30635}">
      <dgm:prSet/>
      <dgm:spPr/>
      <dgm:t>
        <a:bodyPr/>
        <a:lstStyle/>
        <a:p>
          <a:endParaRPr lang="en-US"/>
        </a:p>
      </dgm:t>
    </dgm:pt>
    <dgm:pt modelId="{16E3CEE0-6619-4126-80F1-283955E6600D}">
      <dgm:prSet/>
      <dgm:spPr/>
      <dgm:t>
        <a:bodyPr/>
        <a:lstStyle/>
        <a:p>
          <a:pPr algn="l" rtl="0"/>
          <a:r>
            <a:rPr lang="en-US" dirty="0" smtClean="0"/>
            <a:t>Bulk of pulp tissue debris &amp; microorganisms are removed before apical instrumentation , reducing the risk of extruding the material </a:t>
          </a:r>
          <a:endParaRPr lang="en-US" dirty="0"/>
        </a:p>
      </dgm:t>
    </dgm:pt>
    <dgm:pt modelId="{B140D89E-952E-4880-A632-1AC0586DAABD}" type="parTrans" cxnId="{C70C99AA-D391-41C7-ABA4-0E6CD7DB4BA8}">
      <dgm:prSet/>
      <dgm:spPr/>
      <dgm:t>
        <a:bodyPr/>
        <a:lstStyle/>
        <a:p>
          <a:endParaRPr lang="en-US"/>
        </a:p>
      </dgm:t>
    </dgm:pt>
    <dgm:pt modelId="{794A4914-A10A-4C23-BAC6-FEC08A178A8D}" type="sibTrans" cxnId="{C70C99AA-D391-41C7-ABA4-0E6CD7DB4BA8}">
      <dgm:prSet/>
      <dgm:spPr/>
      <dgm:t>
        <a:bodyPr/>
        <a:lstStyle/>
        <a:p>
          <a:endParaRPr lang="en-US"/>
        </a:p>
      </dgm:t>
    </dgm:pt>
    <dgm:pt modelId="{4BD607E4-C308-4D6E-8421-866722C42C3E}">
      <dgm:prSet/>
      <dgm:spPr/>
      <dgm:t>
        <a:bodyPr/>
        <a:lstStyle/>
        <a:p>
          <a:pPr algn="l" rtl="0"/>
          <a:r>
            <a:rPr lang="en-US" dirty="0" smtClean="0"/>
            <a:t>Allows better penetration of irrigating solution, &amp; serves as a reservoir of </a:t>
          </a:r>
          <a:r>
            <a:rPr lang="en-US" dirty="0" err="1" smtClean="0"/>
            <a:t>irrigant</a:t>
          </a:r>
          <a:r>
            <a:rPr lang="en-US" dirty="0" smtClean="0"/>
            <a:t>  </a:t>
          </a:r>
          <a:endParaRPr lang="en-US" dirty="0"/>
        </a:p>
      </dgm:t>
    </dgm:pt>
    <dgm:pt modelId="{B8AD97AF-81A2-43BC-A413-AAEB49102339}" type="parTrans" cxnId="{00BCC715-8F5F-4B95-9353-2D00A00426A2}">
      <dgm:prSet/>
      <dgm:spPr/>
      <dgm:t>
        <a:bodyPr/>
        <a:lstStyle/>
        <a:p>
          <a:endParaRPr lang="en-US"/>
        </a:p>
      </dgm:t>
    </dgm:pt>
    <dgm:pt modelId="{B37C64E9-5F7F-48A8-AFAD-53E40D388DB0}" type="sibTrans" cxnId="{00BCC715-8F5F-4B95-9353-2D00A00426A2}">
      <dgm:prSet/>
      <dgm:spPr/>
      <dgm:t>
        <a:bodyPr/>
        <a:lstStyle/>
        <a:p>
          <a:endParaRPr lang="en-US"/>
        </a:p>
      </dgm:t>
    </dgm:pt>
    <dgm:pt modelId="{65B426F9-31A9-4734-B473-4626CFD0BBA2}" type="pres">
      <dgm:prSet presAssocID="{7DC0242E-B91D-42EB-A41D-DD3C393E7897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62A08B-28EE-445D-8931-979ACFB848B0}" type="pres">
      <dgm:prSet presAssocID="{7DC0242E-B91D-42EB-A41D-DD3C393E7897}" presName="diamond" presStyleLbl="bgShp" presStyleIdx="0" presStyleCnt="1"/>
      <dgm:spPr/>
    </dgm:pt>
    <dgm:pt modelId="{5A8D9063-BCAC-4E23-9B18-478F404B9A0B}" type="pres">
      <dgm:prSet presAssocID="{7DC0242E-B91D-42EB-A41D-DD3C393E7897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A18B4-1311-4AE0-A3E8-3BC2E22AD9CA}" type="pres">
      <dgm:prSet presAssocID="{7DC0242E-B91D-42EB-A41D-DD3C393E7897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51FE65-29AD-442D-B5E9-30393B91F16A}" type="pres">
      <dgm:prSet presAssocID="{7DC0242E-B91D-42EB-A41D-DD3C393E7897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8B15D-68F2-4F40-8720-E19430C0A6C0}" type="pres">
      <dgm:prSet presAssocID="{7DC0242E-B91D-42EB-A41D-DD3C393E7897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B67F0A-2B5B-4846-95B1-C15EFCFF0537}" type="presOf" srcId="{8C7FC4ED-2782-4204-8C48-2DCDF54A9CA3}" destId="{5A8D9063-BCAC-4E23-9B18-478F404B9A0B}" srcOrd="0" destOrd="0" presId="urn:microsoft.com/office/officeart/2005/8/layout/matrix3"/>
    <dgm:cxn modelId="{AE27972B-A3D8-4D9C-B373-341D60F30635}" srcId="{7DC0242E-B91D-42EB-A41D-DD3C393E7897}" destId="{3626CFB2-6DC9-45EE-B1C5-E28F4B3313EE}" srcOrd="1" destOrd="0" parTransId="{53BE21DF-4804-4723-AD23-F2721C26CCF0}" sibTransId="{7D375F33-7043-47C0-969F-554F70E4BE2E}"/>
    <dgm:cxn modelId="{8A8C8378-26AC-4B9E-BCE7-A8B080DD416B}" srcId="{7DC0242E-B91D-42EB-A41D-DD3C393E7897}" destId="{8C7FC4ED-2782-4204-8C48-2DCDF54A9CA3}" srcOrd="0" destOrd="0" parTransId="{472C3A0C-3731-42BD-BE51-5D656A760EE7}" sibTransId="{462E8BDB-B46E-4E54-9E04-332AA3BA2134}"/>
    <dgm:cxn modelId="{B8E2CCD2-C249-4867-B53F-61B925ECD04B}" type="presOf" srcId="{4BD607E4-C308-4D6E-8421-866722C42C3E}" destId="{22C8B15D-68F2-4F40-8720-E19430C0A6C0}" srcOrd="0" destOrd="0" presId="urn:microsoft.com/office/officeart/2005/8/layout/matrix3"/>
    <dgm:cxn modelId="{1D491756-7CE5-4800-8C3F-FCDE4F9CF2C1}" type="presOf" srcId="{7DC0242E-B91D-42EB-A41D-DD3C393E7897}" destId="{65B426F9-31A9-4734-B473-4626CFD0BBA2}" srcOrd="0" destOrd="0" presId="urn:microsoft.com/office/officeart/2005/8/layout/matrix3"/>
    <dgm:cxn modelId="{00BCC715-8F5F-4B95-9353-2D00A00426A2}" srcId="{7DC0242E-B91D-42EB-A41D-DD3C393E7897}" destId="{4BD607E4-C308-4D6E-8421-866722C42C3E}" srcOrd="3" destOrd="0" parTransId="{B8AD97AF-81A2-43BC-A413-AAEB49102339}" sibTransId="{B37C64E9-5F7F-48A8-AFAD-53E40D388DB0}"/>
    <dgm:cxn modelId="{02DDBCBD-79CA-42B0-9889-6205B6868C15}" type="presOf" srcId="{3626CFB2-6DC9-45EE-B1C5-E28F4B3313EE}" destId="{9AFA18B4-1311-4AE0-A3E8-3BC2E22AD9CA}" srcOrd="0" destOrd="0" presId="urn:microsoft.com/office/officeart/2005/8/layout/matrix3"/>
    <dgm:cxn modelId="{C70C99AA-D391-41C7-ABA4-0E6CD7DB4BA8}" srcId="{7DC0242E-B91D-42EB-A41D-DD3C393E7897}" destId="{16E3CEE0-6619-4126-80F1-283955E6600D}" srcOrd="2" destOrd="0" parTransId="{B140D89E-952E-4880-A632-1AC0586DAABD}" sibTransId="{794A4914-A10A-4C23-BAC6-FEC08A178A8D}"/>
    <dgm:cxn modelId="{8AD70FFA-02E0-4EE2-BBE3-C59419B68A5B}" type="presOf" srcId="{16E3CEE0-6619-4126-80F1-283955E6600D}" destId="{C751FE65-29AD-442D-B5E9-30393B91F16A}" srcOrd="0" destOrd="0" presId="urn:microsoft.com/office/officeart/2005/8/layout/matrix3"/>
    <dgm:cxn modelId="{753F4E00-6B4C-4F64-B240-45A5EB21B244}" type="presParOf" srcId="{65B426F9-31A9-4734-B473-4626CFD0BBA2}" destId="{3A62A08B-28EE-445D-8931-979ACFB848B0}" srcOrd="0" destOrd="0" presId="urn:microsoft.com/office/officeart/2005/8/layout/matrix3"/>
    <dgm:cxn modelId="{6AE159F4-730B-48A1-9D6E-C56A1EC1AF23}" type="presParOf" srcId="{65B426F9-31A9-4734-B473-4626CFD0BBA2}" destId="{5A8D9063-BCAC-4E23-9B18-478F404B9A0B}" srcOrd="1" destOrd="0" presId="urn:microsoft.com/office/officeart/2005/8/layout/matrix3"/>
    <dgm:cxn modelId="{5E8CAB02-2D45-4AF1-81F2-10D4966D0A72}" type="presParOf" srcId="{65B426F9-31A9-4734-B473-4626CFD0BBA2}" destId="{9AFA18B4-1311-4AE0-A3E8-3BC2E22AD9CA}" srcOrd="2" destOrd="0" presId="urn:microsoft.com/office/officeart/2005/8/layout/matrix3"/>
    <dgm:cxn modelId="{63FA6285-9B0B-4D14-8529-0D27AEA5CA6A}" type="presParOf" srcId="{65B426F9-31A9-4734-B473-4626CFD0BBA2}" destId="{C751FE65-29AD-442D-B5E9-30393B91F16A}" srcOrd="3" destOrd="0" presId="urn:microsoft.com/office/officeart/2005/8/layout/matrix3"/>
    <dgm:cxn modelId="{EE3CD910-57ED-4FD2-A88C-EDB9B29E7E5B}" type="presParOf" srcId="{65B426F9-31A9-4734-B473-4626CFD0BBA2}" destId="{22C8B15D-68F2-4F40-8720-E19430C0A6C0}" srcOrd="4" destOrd="0" presId="urn:microsoft.com/office/officeart/2005/8/layout/matrix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3676EC-EDBF-49B1-A37B-DF2F4EBDC73C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AD1F570F-AA28-4DC0-B7D6-2CFB766FD7B5}">
      <dgm:prSet/>
      <dgm:spPr/>
      <dgm:t>
        <a:bodyPr/>
        <a:lstStyle/>
        <a:p>
          <a:pPr rtl="0"/>
          <a:r>
            <a:rPr lang="en-US" b="1" dirty="0" smtClean="0"/>
            <a:t>Shaping</a:t>
          </a:r>
          <a:r>
            <a:rPr lang="en-US" dirty="0" smtClean="0"/>
            <a:t> – is the development of a logical cavity preparation that is specific for anatomy of each root </a:t>
          </a:r>
          <a:endParaRPr lang="en-US" dirty="0"/>
        </a:p>
      </dgm:t>
    </dgm:pt>
    <dgm:pt modelId="{FAF88121-53E7-4BED-955D-40ED70E3FF20}" type="parTrans" cxnId="{73FFC64D-8D33-468E-8A6E-5A95DA3900CB}">
      <dgm:prSet/>
      <dgm:spPr/>
      <dgm:t>
        <a:bodyPr/>
        <a:lstStyle/>
        <a:p>
          <a:endParaRPr lang="en-US"/>
        </a:p>
      </dgm:t>
    </dgm:pt>
    <dgm:pt modelId="{0996FC44-DF01-42E1-A5FD-CA8A5F5A5CC7}" type="sibTrans" cxnId="{73FFC64D-8D33-468E-8A6E-5A95DA3900CB}">
      <dgm:prSet/>
      <dgm:spPr/>
      <dgm:t>
        <a:bodyPr/>
        <a:lstStyle/>
        <a:p>
          <a:endParaRPr lang="en-US"/>
        </a:p>
      </dgm:t>
    </dgm:pt>
    <dgm:pt modelId="{2483233A-883D-49A9-A5DB-F05421BF5FF6}" type="pres">
      <dgm:prSet presAssocID="{093676EC-EDBF-49B1-A37B-DF2F4EBDC7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56A462-DDF3-4D7A-BFDC-AABDFE9ABEAE}" type="pres">
      <dgm:prSet presAssocID="{AD1F570F-AA28-4DC0-B7D6-2CFB766FD7B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FFC64D-8D33-468E-8A6E-5A95DA3900CB}" srcId="{093676EC-EDBF-49B1-A37B-DF2F4EBDC73C}" destId="{AD1F570F-AA28-4DC0-B7D6-2CFB766FD7B5}" srcOrd="0" destOrd="0" parTransId="{FAF88121-53E7-4BED-955D-40ED70E3FF20}" sibTransId="{0996FC44-DF01-42E1-A5FD-CA8A5F5A5CC7}"/>
    <dgm:cxn modelId="{4A86742D-5580-4B05-83B0-7ED23712E8C9}" type="presOf" srcId="{093676EC-EDBF-49B1-A37B-DF2F4EBDC73C}" destId="{2483233A-883D-49A9-A5DB-F05421BF5FF6}" srcOrd="0" destOrd="0" presId="urn:microsoft.com/office/officeart/2005/8/layout/vList2"/>
    <dgm:cxn modelId="{884A1BEC-7A44-471A-9F1C-13C86C39F248}" type="presOf" srcId="{AD1F570F-AA28-4DC0-B7D6-2CFB766FD7B5}" destId="{9E56A462-DDF3-4D7A-BFDC-AABDFE9ABEAE}" srcOrd="0" destOrd="0" presId="urn:microsoft.com/office/officeart/2005/8/layout/vList2"/>
    <dgm:cxn modelId="{5C679894-9659-4ED7-92B6-E2124A18BE0A}" type="presParOf" srcId="{2483233A-883D-49A9-A5DB-F05421BF5FF6}" destId="{9E56A462-DDF3-4D7A-BFDC-AABDFE9ABEAE}" srcOrd="0" destOrd="0" presId="urn:microsoft.com/office/officeart/2005/8/layout/vList2"/>
  </dgm:cxnLst>
  <dgm:bg/>
  <dgm:whole/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CC2B0E26-90CC-44B1-909E-E48625720140}" type="doc">
      <dgm:prSet loTypeId="urn:microsoft.com/office/officeart/2005/8/layout/pyramid2" loCatId="pyramid" qsTypeId="urn:microsoft.com/office/officeart/2005/8/quickstyle/simple1" qsCatId="simple" csTypeId="urn:microsoft.com/office/officeart/2005/8/colors/accent5_5" csCatId="accent5"/>
      <dgm:spPr/>
      <dgm:t>
        <a:bodyPr/>
        <a:lstStyle/>
        <a:p>
          <a:endParaRPr lang="en-US"/>
        </a:p>
      </dgm:t>
    </dgm:pt>
    <dgm:pt modelId="{BD6ED593-F8CB-481E-B509-FF684A07A5DE}">
      <dgm:prSet/>
      <dgm:spPr/>
      <dgm:t>
        <a:bodyPr/>
        <a:lstStyle/>
        <a:p>
          <a:pPr algn="l" rtl="0"/>
          <a:r>
            <a:rPr lang="en-US" dirty="0" smtClean="0"/>
            <a:t>Removal of coronal obstacles that prevent canal penetration </a:t>
          </a:r>
          <a:endParaRPr lang="en-US" dirty="0"/>
        </a:p>
      </dgm:t>
    </dgm:pt>
    <dgm:pt modelId="{A6542763-E7A9-4B94-AC0E-FEFEE1133EFB}" type="parTrans" cxnId="{0AED9737-B26E-44BB-8BB3-07914A0A6FFC}">
      <dgm:prSet/>
      <dgm:spPr/>
      <dgm:t>
        <a:bodyPr/>
        <a:lstStyle/>
        <a:p>
          <a:endParaRPr lang="en-US"/>
        </a:p>
      </dgm:t>
    </dgm:pt>
    <dgm:pt modelId="{3636698E-CC2A-4673-A6F9-1D7672CE8067}" type="sibTrans" cxnId="{0AED9737-B26E-44BB-8BB3-07914A0A6FFC}">
      <dgm:prSet/>
      <dgm:spPr/>
      <dgm:t>
        <a:bodyPr/>
        <a:lstStyle/>
        <a:p>
          <a:endParaRPr lang="en-US"/>
        </a:p>
      </dgm:t>
    </dgm:pt>
    <dgm:pt modelId="{370B7752-E20A-4633-87D0-907E0E5A2107}">
      <dgm:prSet/>
      <dgm:spPr/>
      <dgm:t>
        <a:bodyPr/>
        <a:lstStyle/>
        <a:p>
          <a:pPr algn="l" rtl="0"/>
          <a:r>
            <a:rPr lang="en-US" dirty="0" smtClean="0"/>
            <a:t>Enhanced working length determination </a:t>
          </a:r>
          <a:endParaRPr lang="en-US" dirty="0"/>
        </a:p>
      </dgm:t>
    </dgm:pt>
    <dgm:pt modelId="{7CE4CABB-6C6C-47DD-9A22-3DDB537F3F56}" type="parTrans" cxnId="{58310552-1F30-4559-B33C-C08EF9EEE755}">
      <dgm:prSet/>
      <dgm:spPr/>
      <dgm:t>
        <a:bodyPr/>
        <a:lstStyle/>
        <a:p>
          <a:endParaRPr lang="en-US"/>
        </a:p>
      </dgm:t>
    </dgm:pt>
    <dgm:pt modelId="{BD3196C5-000A-43F4-9347-C42BEBD624A4}" type="sibTrans" cxnId="{58310552-1F30-4559-B33C-C08EF9EEE755}">
      <dgm:prSet/>
      <dgm:spPr/>
      <dgm:t>
        <a:bodyPr/>
        <a:lstStyle/>
        <a:p>
          <a:endParaRPr lang="en-US"/>
        </a:p>
      </dgm:t>
    </dgm:pt>
    <dgm:pt modelId="{57E169EA-EEE6-4B90-A6FE-18B2E4738C02}">
      <dgm:prSet/>
      <dgm:spPr/>
      <dgm:t>
        <a:bodyPr/>
        <a:lstStyle/>
        <a:p>
          <a:pPr algn="l" rtl="0"/>
          <a:r>
            <a:rPr lang="en-US" dirty="0" smtClean="0"/>
            <a:t>Enhanced tactile feed back </a:t>
          </a:r>
          <a:endParaRPr lang="en-US" dirty="0"/>
        </a:p>
      </dgm:t>
    </dgm:pt>
    <dgm:pt modelId="{A35E3CF0-24EE-4E3F-8BA0-31362BC4A372}" type="parTrans" cxnId="{47FFCED8-D26F-432B-95BA-2CA1AA10BA1B}">
      <dgm:prSet/>
      <dgm:spPr/>
      <dgm:t>
        <a:bodyPr/>
        <a:lstStyle/>
        <a:p>
          <a:endParaRPr lang="en-US"/>
        </a:p>
      </dgm:t>
    </dgm:pt>
    <dgm:pt modelId="{2BBAB394-4AC8-4806-A711-88E81E7DA962}" type="sibTrans" cxnId="{47FFCED8-D26F-432B-95BA-2CA1AA10BA1B}">
      <dgm:prSet/>
      <dgm:spPr/>
      <dgm:t>
        <a:bodyPr/>
        <a:lstStyle/>
        <a:p>
          <a:endParaRPr lang="en-US"/>
        </a:p>
      </dgm:t>
    </dgm:pt>
    <dgm:pt modelId="{D1C6F3E7-2DD7-438E-BA35-E131453AA0AF}">
      <dgm:prSet/>
      <dgm:spPr/>
      <dgm:t>
        <a:bodyPr/>
        <a:lstStyle/>
        <a:p>
          <a:pPr algn="l" rtl="0"/>
          <a:r>
            <a:rPr lang="en-US" dirty="0" smtClean="0"/>
            <a:t>Increased penetration of irrigating solutions &amp; dissolution of tissue debris </a:t>
          </a:r>
          <a:endParaRPr lang="en-US" dirty="0"/>
        </a:p>
      </dgm:t>
    </dgm:pt>
    <dgm:pt modelId="{39F9DE54-D30E-4A64-BA3C-100217805140}" type="parTrans" cxnId="{39C572B4-93B1-49EA-A40E-CE333457EEE6}">
      <dgm:prSet/>
      <dgm:spPr/>
      <dgm:t>
        <a:bodyPr/>
        <a:lstStyle/>
        <a:p>
          <a:endParaRPr lang="en-US"/>
        </a:p>
      </dgm:t>
    </dgm:pt>
    <dgm:pt modelId="{CE86B49D-0C93-438F-901F-058CE6A6BA16}" type="sibTrans" cxnId="{39C572B4-93B1-49EA-A40E-CE333457EEE6}">
      <dgm:prSet/>
      <dgm:spPr/>
      <dgm:t>
        <a:bodyPr/>
        <a:lstStyle/>
        <a:p>
          <a:endParaRPr lang="en-US"/>
        </a:p>
      </dgm:t>
    </dgm:pt>
    <dgm:pt modelId="{16AE7163-2E3A-4974-BAB2-B5973BBC9B9D}">
      <dgm:prSet/>
      <dgm:spPr/>
      <dgm:t>
        <a:bodyPr/>
        <a:lstStyle/>
        <a:p>
          <a:pPr algn="l" rtl="0"/>
          <a:r>
            <a:rPr lang="en-US" dirty="0" smtClean="0"/>
            <a:t>Straight line access to root canal curvature &amp; irregularities</a:t>
          </a:r>
          <a:endParaRPr lang="en-US" dirty="0"/>
        </a:p>
      </dgm:t>
    </dgm:pt>
    <dgm:pt modelId="{5FA37E43-B2C0-4502-8516-2BB946FE03FF}" type="parTrans" cxnId="{35E91FEF-609E-408B-B67E-2AE8FB597F24}">
      <dgm:prSet/>
      <dgm:spPr/>
      <dgm:t>
        <a:bodyPr/>
        <a:lstStyle/>
        <a:p>
          <a:endParaRPr lang="en-US"/>
        </a:p>
      </dgm:t>
    </dgm:pt>
    <dgm:pt modelId="{A838FAE8-2686-4D4E-B711-DD704748EC7E}" type="sibTrans" cxnId="{35E91FEF-609E-408B-B67E-2AE8FB597F24}">
      <dgm:prSet/>
      <dgm:spPr/>
      <dgm:t>
        <a:bodyPr/>
        <a:lstStyle/>
        <a:p>
          <a:endParaRPr lang="en-US"/>
        </a:p>
      </dgm:t>
    </dgm:pt>
    <dgm:pt modelId="{4CFEB3DB-7CEF-4FB4-A5F7-A08A36A22C71}">
      <dgm:prSet/>
      <dgm:spPr/>
      <dgm:t>
        <a:bodyPr/>
        <a:lstStyle/>
        <a:p>
          <a:pPr algn="l" rtl="0"/>
          <a:r>
            <a:rPr lang="en-US" dirty="0" smtClean="0"/>
            <a:t>Enhanced space for the coronal removal of debris during instrumentation </a:t>
          </a:r>
          <a:endParaRPr lang="en-US" dirty="0"/>
        </a:p>
      </dgm:t>
    </dgm:pt>
    <dgm:pt modelId="{555F6833-AD71-4EF1-94D7-FD93ED7B471A}" type="parTrans" cxnId="{E220AB26-BB07-4CCC-9CED-BB92A9BD4C67}">
      <dgm:prSet/>
      <dgm:spPr/>
      <dgm:t>
        <a:bodyPr/>
        <a:lstStyle/>
        <a:p>
          <a:endParaRPr lang="en-US"/>
        </a:p>
      </dgm:t>
    </dgm:pt>
    <dgm:pt modelId="{7F7DC355-8BC4-4D0D-A54B-0B1C32CAABF5}" type="sibTrans" cxnId="{E220AB26-BB07-4CCC-9CED-BB92A9BD4C67}">
      <dgm:prSet/>
      <dgm:spPr/>
      <dgm:t>
        <a:bodyPr/>
        <a:lstStyle/>
        <a:p>
          <a:endParaRPr lang="en-US"/>
        </a:p>
      </dgm:t>
    </dgm:pt>
    <dgm:pt modelId="{DF23DE1A-AAF3-429A-A1BA-5EBD08D0BC6F}">
      <dgm:prSet/>
      <dgm:spPr/>
      <dgm:t>
        <a:bodyPr/>
        <a:lstStyle/>
        <a:p>
          <a:pPr algn="l" rtl="0"/>
          <a:r>
            <a:rPr lang="en-US" dirty="0" smtClean="0"/>
            <a:t>Ideal canal shaping that permits the successful use of all </a:t>
          </a:r>
          <a:r>
            <a:rPr lang="en-US" dirty="0" err="1" smtClean="0"/>
            <a:t>obturation</a:t>
          </a:r>
          <a:r>
            <a:rPr lang="en-US" dirty="0" smtClean="0"/>
            <a:t> methods   </a:t>
          </a:r>
          <a:endParaRPr lang="en-US" dirty="0"/>
        </a:p>
      </dgm:t>
    </dgm:pt>
    <dgm:pt modelId="{62B30CC9-2BFB-4A91-9FB7-F144F685E464}" type="parTrans" cxnId="{0E5E6817-DD57-47FA-B4BA-6B295986E9D9}">
      <dgm:prSet/>
      <dgm:spPr/>
      <dgm:t>
        <a:bodyPr/>
        <a:lstStyle/>
        <a:p>
          <a:endParaRPr lang="en-US"/>
        </a:p>
      </dgm:t>
    </dgm:pt>
    <dgm:pt modelId="{647C3D65-C32A-4195-9E08-ED9C0C7AD017}" type="sibTrans" cxnId="{0E5E6817-DD57-47FA-B4BA-6B295986E9D9}">
      <dgm:prSet/>
      <dgm:spPr/>
      <dgm:t>
        <a:bodyPr/>
        <a:lstStyle/>
        <a:p>
          <a:endParaRPr lang="en-US"/>
        </a:p>
      </dgm:t>
    </dgm:pt>
    <dgm:pt modelId="{301DD844-1FC3-483F-9A62-9D54FC788F49}" type="pres">
      <dgm:prSet presAssocID="{CC2B0E26-90CC-44B1-909E-E48625720140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3BC1F12-5959-4C6B-9652-6F5F69E2BE9D}" type="pres">
      <dgm:prSet presAssocID="{CC2B0E26-90CC-44B1-909E-E48625720140}" presName="pyramid" presStyleLbl="node1" presStyleIdx="0" presStyleCnt="1"/>
      <dgm:spPr/>
      <dgm:t>
        <a:bodyPr/>
        <a:lstStyle/>
        <a:p>
          <a:endParaRPr lang="en-US"/>
        </a:p>
      </dgm:t>
    </dgm:pt>
    <dgm:pt modelId="{2516FA8E-4D01-4EAA-A3B4-ECDE7C066F6B}" type="pres">
      <dgm:prSet presAssocID="{CC2B0E26-90CC-44B1-909E-E48625720140}" presName="theList" presStyleCnt="0"/>
      <dgm:spPr/>
      <dgm:t>
        <a:bodyPr/>
        <a:lstStyle/>
        <a:p>
          <a:endParaRPr lang="en-US"/>
        </a:p>
      </dgm:t>
    </dgm:pt>
    <dgm:pt modelId="{3951A057-BD1F-4E75-8DF7-E55D2B1F88B5}" type="pres">
      <dgm:prSet presAssocID="{BD6ED593-F8CB-481E-B509-FF684A07A5DE}" presName="aNode" presStyleLbl="fgAcc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193F5-E9DA-44F4-9661-086AE698347C}" type="pres">
      <dgm:prSet presAssocID="{BD6ED593-F8CB-481E-B509-FF684A07A5DE}" presName="aSpace" presStyleCnt="0"/>
      <dgm:spPr/>
      <dgm:t>
        <a:bodyPr/>
        <a:lstStyle/>
        <a:p>
          <a:endParaRPr lang="en-US"/>
        </a:p>
      </dgm:t>
    </dgm:pt>
    <dgm:pt modelId="{5D0E794F-CD93-41E2-A05E-8A71ED90A6EF}" type="pres">
      <dgm:prSet presAssocID="{370B7752-E20A-4633-87D0-907E0E5A2107}" presName="aNode" presStyleLbl="fgAcc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72E767-9C75-487B-8496-649B07674D07}" type="pres">
      <dgm:prSet presAssocID="{370B7752-E20A-4633-87D0-907E0E5A2107}" presName="aSpace" presStyleCnt="0"/>
      <dgm:spPr/>
      <dgm:t>
        <a:bodyPr/>
        <a:lstStyle/>
        <a:p>
          <a:endParaRPr lang="en-US"/>
        </a:p>
      </dgm:t>
    </dgm:pt>
    <dgm:pt modelId="{E5DD6935-8786-4210-A500-A17952DDCE53}" type="pres">
      <dgm:prSet presAssocID="{57E169EA-EEE6-4B90-A6FE-18B2E4738C02}" presName="aNode" presStyleLbl="fgAcc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A0B05-588F-4088-8AE2-31AEE0093ECD}" type="pres">
      <dgm:prSet presAssocID="{57E169EA-EEE6-4B90-A6FE-18B2E4738C02}" presName="aSpace" presStyleCnt="0"/>
      <dgm:spPr/>
      <dgm:t>
        <a:bodyPr/>
        <a:lstStyle/>
        <a:p>
          <a:endParaRPr lang="en-US"/>
        </a:p>
      </dgm:t>
    </dgm:pt>
    <dgm:pt modelId="{FFE0F421-C48F-44A3-93A3-A1382769C84D}" type="pres">
      <dgm:prSet presAssocID="{D1C6F3E7-2DD7-438E-BA35-E131453AA0AF}" presName="aNode" presStyleLbl="fgAcc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CFE356-C91F-4C20-9BCF-D56F0D422ACD}" type="pres">
      <dgm:prSet presAssocID="{D1C6F3E7-2DD7-438E-BA35-E131453AA0AF}" presName="aSpace" presStyleCnt="0"/>
      <dgm:spPr/>
      <dgm:t>
        <a:bodyPr/>
        <a:lstStyle/>
        <a:p>
          <a:endParaRPr lang="en-US"/>
        </a:p>
      </dgm:t>
    </dgm:pt>
    <dgm:pt modelId="{8441072E-5DCE-403D-B191-3C0B78F5747E}" type="pres">
      <dgm:prSet presAssocID="{16AE7163-2E3A-4974-BAB2-B5973BBC9B9D}" presName="aNode" presStyleLbl="fg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E28B99-DE99-47ED-BF89-A295EB7F5A8C}" type="pres">
      <dgm:prSet presAssocID="{16AE7163-2E3A-4974-BAB2-B5973BBC9B9D}" presName="aSpace" presStyleCnt="0"/>
      <dgm:spPr/>
      <dgm:t>
        <a:bodyPr/>
        <a:lstStyle/>
        <a:p>
          <a:endParaRPr lang="en-US"/>
        </a:p>
      </dgm:t>
    </dgm:pt>
    <dgm:pt modelId="{C4590AB8-4B1E-4B09-A8D5-DED48986CA33}" type="pres">
      <dgm:prSet presAssocID="{4CFEB3DB-7CEF-4FB4-A5F7-A08A36A22C71}" presName="aNode" presStyleLbl="fg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44E29-193B-42BF-85F4-A65C2A92A9DF}" type="pres">
      <dgm:prSet presAssocID="{4CFEB3DB-7CEF-4FB4-A5F7-A08A36A22C71}" presName="aSpace" presStyleCnt="0"/>
      <dgm:spPr/>
      <dgm:t>
        <a:bodyPr/>
        <a:lstStyle/>
        <a:p>
          <a:endParaRPr lang="en-US"/>
        </a:p>
      </dgm:t>
    </dgm:pt>
    <dgm:pt modelId="{D6B7BD4C-DEAE-4E52-B36C-11639B096C02}" type="pres">
      <dgm:prSet presAssocID="{DF23DE1A-AAF3-429A-A1BA-5EBD08D0BC6F}" presName="aNode" presStyleLbl="fg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295B6C-BCCA-4B80-9DC9-FA299F62D291}" type="pres">
      <dgm:prSet presAssocID="{DF23DE1A-AAF3-429A-A1BA-5EBD08D0BC6F}" presName="aSpace" presStyleCnt="0"/>
      <dgm:spPr/>
      <dgm:t>
        <a:bodyPr/>
        <a:lstStyle/>
        <a:p>
          <a:endParaRPr lang="en-US"/>
        </a:p>
      </dgm:t>
    </dgm:pt>
  </dgm:ptLst>
  <dgm:cxnLst>
    <dgm:cxn modelId="{58310552-1F30-4559-B33C-C08EF9EEE755}" srcId="{CC2B0E26-90CC-44B1-909E-E48625720140}" destId="{370B7752-E20A-4633-87D0-907E0E5A2107}" srcOrd="1" destOrd="0" parTransId="{7CE4CABB-6C6C-47DD-9A22-3DDB537F3F56}" sibTransId="{BD3196C5-000A-43F4-9347-C42BEBD624A4}"/>
    <dgm:cxn modelId="{0AED9737-B26E-44BB-8BB3-07914A0A6FFC}" srcId="{CC2B0E26-90CC-44B1-909E-E48625720140}" destId="{BD6ED593-F8CB-481E-B509-FF684A07A5DE}" srcOrd="0" destOrd="0" parTransId="{A6542763-E7A9-4B94-AC0E-FEFEE1133EFB}" sibTransId="{3636698E-CC2A-4673-A6F9-1D7672CE8067}"/>
    <dgm:cxn modelId="{47FFCED8-D26F-432B-95BA-2CA1AA10BA1B}" srcId="{CC2B0E26-90CC-44B1-909E-E48625720140}" destId="{57E169EA-EEE6-4B90-A6FE-18B2E4738C02}" srcOrd="2" destOrd="0" parTransId="{A35E3CF0-24EE-4E3F-8BA0-31362BC4A372}" sibTransId="{2BBAB394-4AC8-4806-A711-88E81E7DA962}"/>
    <dgm:cxn modelId="{587D0362-7F00-4A96-A91D-55A55FAEB77E}" type="presOf" srcId="{57E169EA-EEE6-4B90-A6FE-18B2E4738C02}" destId="{E5DD6935-8786-4210-A500-A17952DDCE53}" srcOrd="0" destOrd="0" presId="urn:microsoft.com/office/officeart/2005/8/layout/pyramid2"/>
    <dgm:cxn modelId="{35E91FEF-609E-408B-B67E-2AE8FB597F24}" srcId="{CC2B0E26-90CC-44B1-909E-E48625720140}" destId="{16AE7163-2E3A-4974-BAB2-B5973BBC9B9D}" srcOrd="4" destOrd="0" parTransId="{5FA37E43-B2C0-4502-8516-2BB946FE03FF}" sibTransId="{A838FAE8-2686-4D4E-B711-DD704748EC7E}"/>
    <dgm:cxn modelId="{C5865D01-7B38-433B-A548-9801A7077FB9}" type="presOf" srcId="{370B7752-E20A-4633-87D0-907E0E5A2107}" destId="{5D0E794F-CD93-41E2-A05E-8A71ED90A6EF}" srcOrd="0" destOrd="0" presId="urn:microsoft.com/office/officeart/2005/8/layout/pyramid2"/>
    <dgm:cxn modelId="{8A6B5CAD-9CC6-4641-8A5A-224F3D1B255A}" type="presOf" srcId="{DF23DE1A-AAF3-429A-A1BA-5EBD08D0BC6F}" destId="{D6B7BD4C-DEAE-4E52-B36C-11639B096C02}" srcOrd="0" destOrd="0" presId="urn:microsoft.com/office/officeart/2005/8/layout/pyramid2"/>
    <dgm:cxn modelId="{763E19AA-891E-463B-B083-657A74B509CE}" type="presOf" srcId="{16AE7163-2E3A-4974-BAB2-B5973BBC9B9D}" destId="{8441072E-5DCE-403D-B191-3C0B78F5747E}" srcOrd="0" destOrd="0" presId="urn:microsoft.com/office/officeart/2005/8/layout/pyramid2"/>
    <dgm:cxn modelId="{973E79C8-F8CF-44A7-88AB-17EEA678562A}" type="presOf" srcId="{D1C6F3E7-2DD7-438E-BA35-E131453AA0AF}" destId="{FFE0F421-C48F-44A3-93A3-A1382769C84D}" srcOrd="0" destOrd="0" presId="urn:microsoft.com/office/officeart/2005/8/layout/pyramid2"/>
    <dgm:cxn modelId="{FE2CE2A8-5CFF-4930-B7CD-5928F40029E9}" type="presOf" srcId="{4CFEB3DB-7CEF-4FB4-A5F7-A08A36A22C71}" destId="{C4590AB8-4B1E-4B09-A8D5-DED48986CA33}" srcOrd="0" destOrd="0" presId="urn:microsoft.com/office/officeart/2005/8/layout/pyramid2"/>
    <dgm:cxn modelId="{0E5E6817-DD57-47FA-B4BA-6B295986E9D9}" srcId="{CC2B0E26-90CC-44B1-909E-E48625720140}" destId="{DF23DE1A-AAF3-429A-A1BA-5EBD08D0BC6F}" srcOrd="6" destOrd="0" parTransId="{62B30CC9-2BFB-4A91-9FB7-F144F685E464}" sibTransId="{647C3D65-C32A-4195-9E08-ED9C0C7AD017}"/>
    <dgm:cxn modelId="{6EAAE3EF-3C9F-414A-B720-F7FBEEE97271}" type="presOf" srcId="{CC2B0E26-90CC-44B1-909E-E48625720140}" destId="{301DD844-1FC3-483F-9A62-9D54FC788F49}" srcOrd="0" destOrd="0" presId="urn:microsoft.com/office/officeart/2005/8/layout/pyramid2"/>
    <dgm:cxn modelId="{E220AB26-BB07-4CCC-9CED-BB92A9BD4C67}" srcId="{CC2B0E26-90CC-44B1-909E-E48625720140}" destId="{4CFEB3DB-7CEF-4FB4-A5F7-A08A36A22C71}" srcOrd="5" destOrd="0" parTransId="{555F6833-AD71-4EF1-94D7-FD93ED7B471A}" sibTransId="{7F7DC355-8BC4-4D0D-A54B-0B1C32CAABF5}"/>
    <dgm:cxn modelId="{39C572B4-93B1-49EA-A40E-CE333457EEE6}" srcId="{CC2B0E26-90CC-44B1-909E-E48625720140}" destId="{D1C6F3E7-2DD7-438E-BA35-E131453AA0AF}" srcOrd="3" destOrd="0" parTransId="{39F9DE54-D30E-4A64-BA3C-100217805140}" sibTransId="{CE86B49D-0C93-438F-901F-058CE6A6BA16}"/>
    <dgm:cxn modelId="{B7B2596D-B36C-4864-AE98-6D2D7210650D}" type="presOf" srcId="{BD6ED593-F8CB-481E-B509-FF684A07A5DE}" destId="{3951A057-BD1F-4E75-8DF7-E55D2B1F88B5}" srcOrd="0" destOrd="0" presId="urn:microsoft.com/office/officeart/2005/8/layout/pyramid2"/>
    <dgm:cxn modelId="{4C2B5980-15FD-423C-A84A-0438620626E6}" type="presParOf" srcId="{301DD844-1FC3-483F-9A62-9D54FC788F49}" destId="{E3BC1F12-5959-4C6B-9652-6F5F69E2BE9D}" srcOrd="0" destOrd="0" presId="urn:microsoft.com/office/officeart/2005/8/layout/pyramid2"/>
    <dgm:cxn modelId="{F2998EF1-E2F6-4E6B-B7B6-53ABAAE73C74}" type="presParOf" srcId="{301DD844-1FC3-483F-9A62-9D54FC788F49}" destId="{2516FA8E-4D01-4EAA-A3B4-ECDE7C066F6B}" srcOrd="1" destOrd="0" presId="urn:microsoft.com/office/officeart/2005/8/layout/pyramid2"/>
    <dgm:cxn modelId="{8D6D81C2-7B1D-4322-8B6A-634E123F31F5}" type="presParOf" srcId="{2516FA8E-4D01-4EAA-A3B4-ECDE7C066F6B}" destId="{3951A057-BD1F-4E75-8DF7-E55D2B1F88B5}" srcOrd="0" destOrd="0" presId="urn:microsoft.com/office/officeart/2005/8/layout/pyramid2"/>
    <dgm:cxn modelId="{48FF87BB-D9F5-4CDA-A79D-95E5B0DCDC7C}" type="presParOf" srcId="{2516FA8E-4D01-4EAA-A3B4-ECDE7C066F6B}" destId="{E6B193F5-E9DA-44F4-9661-086AE698347C}" srcOrd="1" destOrd="0" presId="urn:microsoft.com/office/officeart/2005/8/layout/pyramid2"/>
    <dgm:cxn modelId="{45D56DD5-F81B-4C5F-B304-1C966C0F4A11}" type="presParOf" srcId="{2516FA8E-4D01-4EAA-A3B4-ECDE7C066F6B}" destId="{5D0E794F-CD93-41E2-A05E-8A71ED90A6EF}" srcOrd="2" destOrd="0" presId="urn:microsoft.com/office/officeart/2005/8/layout/pyramid2"/>
    <dgm:cxn modelId="{09146EED-2D16-443A-9F97-115E980CE5FC}" type="presParOf" srcId="{2516FA8E-4D01-4EAA-A3B4-ECDE7C066F6B}" destId="{A672E767-9C75-487B-8496-649B07674D07}" srcOrd="3" destOrd="0" presId="urn:microsoft.com/office/officeart/2005/8/layout/pyramid2"/>
    <dgm:cxn modelId="{2801791E-4B09-4DDD-9CA6-36E86EBB2650}" type="presParOf" srcId="{2516FA8E-4D01-4EAA-A3B4-ECDE7C066F6B}" destId="{E5DD6935-8786-4210-A500-A17952DDCE53}" srcOrd="4" destOrd="0" presId="urn:microsoft.com/office/officeart/2005/8/layout/pyramid2"/>
    <dgm:cxn modelId="{69681C37-B8C0-4D81-89DA-2725A4850C1A}" type="presParOf" srcId="{2516FA8E-4D01-4EAA-A3B4-ECDE7C066F6B}" destId="{B31A0B05-588F-4088-8AE2-31AEE0093ECD}" srcOrd="5" destOrd="0" presId="urn:microsoft.com/office/officeart/2005/8/layout/pyramid2"/>
    <dgm:cxn modelId="{EAEE3412-3827-4C8D-B289-70ED27464969}" type="presParOf" srcId="{2516FA8E-4D01-4EAA-A3B4-ECDE7C066F6B}" destId="{FFE0F421-C48F-44A3-93A3-A1382769C84D}" srcOrd="6" destOrd="0" presId="urn:microsoft.com/office/officeart/2005/8/layout/pyramid2"/>
    <dgm:cxn modelId="{1B227D78-C88E-46C0-B322-4FA08373085B}" type="presParOf" srcId="{2516FA8E-4D01-4EAA-A3B4-ECDE7C066F6B}" destId="{EECFE356-C91F-4C20-9BCF-D56F0D422ACD}" srcOrd="7" destOrd="0" presId="urn:microsoft.com/office/officeart/2005/8/layout/pyramid2"/>
    <dgm:cxn modelId="{F6E8F2DE-CC96-4880-A185-294C6177CAE4}" type="presParOf" srcId="{2516FA8E-4D01-4EAA-A3B4-ECDE7C066F6B}" destId="{8441072E-5DCE-403D-B191-3C0B78F5747E}" srcOrd="8" destOrd="0" presId="urn:microsoft.com/office/officeart/2005/8/layout/pyramid2"/>
    <dgm:cxn modelId="{F2BC8412-B9B8-4FF6-8AD7-B08B788FCD50}" type="presParOf" srcId="{2516FA8E-4D01-4EAA-A3B4-ECDE7C066F6B}" destId="{F5E28B99-DE99-47ED-BF89-A295EB7F5A8C}" srcOrd="9" destOrd="0" presId="urn:microsoft.com/office/officeart/2005/8/layout/pyramid2"/>
    <dgm:cxn modelId="{F9710F04-219E-4C35-BF80-C8BE9ED8B274}" type="presParOf" srcId="{2516FA8E-4D01-4EAA-A3B4-ECDE7C066F6B}" destId="{C4590AB8-4B1E-4B09-A8D5-DED48986CA33}" srcOrd="10" destOrd="0" presId="urn:microsoft.com/office/officeart/2005/8/layout/pyramid2"/>
    <dgm:cxn modelId="{7617C2D1-BC5C-45B4-8640-4B1364978FEA}" type="presParOf" srcId="{2516FA8E-4D01-4EAA-A3B4-ECDE7C066F6B}" destId="{27544E29-193B-42BF-85F4-A65C2A92A9DF}" srcOrd="11" destOrd="0" presId="urn:microsoft.com/office/officeart/2005/8/layout/pyramid2"/>
    <dgm:cxn modelId="{89DB1300-CAD8-4EEF-9A7D-C80EB4943758}" type="presParOf" srcId="{2516FA8E-4D01-4EAA-A3B4-ECDE7C066F6B}" destId="{D6B7BD4C-DEAE-4E52-B36C-11639B096C02}" srcOrd="12" destOrd="0" presId="urn:microsoft.com/office/officeart/2005/8/layout/pyramid2"/>
    <dgm:cxn modelId="{C0601961-4992-4E78-9681-6BEAC4904148}" type="presParOf" srcId="{2516FA8E-4D01-4EAA-A3B4-ECDE7C066F6B}" destId="{A3295B6C-BCCA-4B80-9DC9-FA299F62D291}" srcOrd="13" destOrd="0" presId="urn:microsoft.com/office/officeart/2005/8/layout/pyramid2"/>
  </dgm:cxnLst>
  <dgm:bg/>
  <dgm:whole/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8900D077-7138-40C6-8490-5E21D41A200D}" type="doc">
      <dgm:prSet loTypeId="urn:microsoft.com/office/officeart/2005/8/layout/process1" loCatId="process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5A1FB36E-137B-4C3B-B75E-D2851271B02D}">
      <dgm:prSet/>
      <dgm:spPr/>
      <dgm:t>
        <a:bodyPr/>
        <a:lstStyle/>
        <a:p>
          <a:pPr algn="l" rtl="0"/>
          <a:r>
            <a:rPr lang="en-US" dirty="0" smtClean="0"/>
            <a:t>Basic sequence similar to step –down technique which is modified </a:t>
          </a:r>
          <a:endParaRPr lang="en-US" dirty="0"/>
        </a:p>
      </dgm:t>
    </dgm:pt>
    <dgm:pt modelId="{3C37BBFE-FD39-4224-8A61-5A842F617C0D}" type="parTrans" cxnId="{C6D92FFD-5DE9-4C86-B074-DA4292E9AF99}">
      <dgm:prSet/>
      <dgm:spPr/>
      <dgm:t>
        <a:bodyPr/>
        <a:lstStyle/>
        <a:p>
          <a:endParaRPr lang="en-US"/>
        </a:p>
      </dgm:t>
    </dgm:pt>
    <dgm:pt modelId="{1D673AFC-548B-4014-964B-7DE2A0814645}" type="sibTrans" cxnId="{C6D92FFD-5DE9-4C86-B074-DA4292E9AF99}">
      <dgm:prSet/>
      <dgm:spPr/>
      <dgm:t>
        <a:bodyPr/>
        <a:lstStyle/>
        <a:p>
          <a:endParaRPr lang="en-US"/>
        </a:p>
      </dgm:t>
    </dgm:pt>
    <dgm:pt modelId="{9F652CBC-430E-4A46-B109-36C1C9B8708B}">
      <dgm:prSet/>
      <dgm:spPr/>
      <dgm:t>
        <a:bodyPr/>
        <a:lstStyle/>
        <a:p>
          <a:pPr algn="l" rtl="0"/>
          <a:r>
            <a:rPr lang="en-US" dirty="0" smtClean="0"/>
            <a:t>Use of rotary systems  &amp; hand  instruments with greater taper </a:t>
          </a:r>
          <a:endParaRPr lang="en-US" dirty="0"/>
        </a:p>
      </dgm:t>
    </dgm:pt>
    <dgm:pt modelId="{2CF69C9F-48B0-440B-BE0C-00392E15A67F}" type="parTrans" cxnId="{3AC26DB8-ADAD-4D79-8A63-71439B5956FA}">
      <dgm:prSet/>
      <dgm:spPr/>
      <dgm:t>
        <a:bodyPr/>
        <a:lstStyle/>
        <a:p>
          <a:endParaRPr lang="en-US"/>
        </a:p>
      </dgm:t>
    </dgm:pt>
    <dgm:pt modelId="{DA464D20-FDD6-413E-87CE-EDECD53F31C8}" type="sibTrans" cxnId="{3AC26DB8-ADAD-4D79-8A63-71439B5956FA}">
      <dgm:prSet/>
      <dgm:spPr/>
      <dgm:t>
        <a:bodyPr/>
        <a:lstStyle/>
        <a:p>
          <a:endParaRPr lang="en-US"/>
        </a:p>
      </dgm:t>
    </dgm:pt>
    <dgm:pt modelId="{08EA48A6-E35A-47F4-8B50-8C219C0CEBA7}">
      <dgm:prSet/>
      <dgm:spPr/>
      <dgm:t>
        <a:bodyPr/>
        <a:lstStyle/>
        <a:p>
          <a:pPr algn="l" rtl="0"/>
          <a:r>
            <a:rPr lang="en-US" dirty="0" smtClean="0"/>
            <a:t>Minimal / no pressure on the instrument  as it is manipulated in the canal</a:t>
          </a:r>
          <a:endParaRPr lang="en-US" dirty="0"/>
        </a:p>
      </dgm:t>
    </dgm:pt>
    <dgm:pt modelId="{DD2B09D2-4909-47F1-B11C-206B7CE0E9EA}" type="parTrans" cxnId="{B59A2A95-C15A-4B28-9644-DDDBED99697D}">
      <dgm:prSet/>
      <dgm:spPr/>
      <dgm:t>
        <a:bodyPr/>
        <a:lstStyle/>
        <a:p>
          <a:endParaRPr lang="en-US"/>
        </a:p>
      </dgm:t>
    </dgm:pt>
    <dgm:pt modelId="{AE368C74-6C5B-4BEF-8942-4F29BAE4918E}" type="sibTrans" cxnId="{B59A2A95-C15A-4B28-9644-DDDBED99697D}">
      <dgm:prSet/>
      <dgm:spPr/>
      <dgm:t>
        <a:bodyPr/>
        <a:lstStyle/>
        <a:p>
          <a:endParaRPr lang="en-US"/>
        </a:p>
      </dgm:t>
    </dgm:pt>
    <dgm:pt modelId="{1DCFFC91-6EFD-4EAD-9F9C-13B6F421C7CB}" type="pres">
      <dgm:prSet presAssocID="{8900D077-7138-40C6-8490-5E21D41A200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882146-1EE8-4993-B915-8D8E45407DF3}" type="pres">
      <dgm:prSet presAssocID="{5A1FB36E-137B-4C3B-B75E-D2851271B02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2DF328-DBD5-4E2A-AB19-8119789D327B}" type="pres">
      <dgm:prSet presAssocID="{1D673AFC-548B-4014-964B-7DE2A081464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33513DAD-B6D4-4447-8DE0-8E734EBF7CBD}" type="pres">
      <dgm:prSet presAssocID="{1D673AFC-548B-4014-964B-7DE2A0814645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0A02DFD1-A1BB-4428-A076-1CCA2F8FC15C}" type="pres">
      <dgm:prSet presAssocID="{9F652CBC-430E-4A46-B109-36C1C9B8708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F86285-A823-4596-BBD1-CBECC8D43D36}" type="pres">
      <dgm:prSet presAssocID="{DA464D20-FDD6-413E-87CE-EDECD53F31C8}" presName="sibTrans" presStyleLbl="sibTrans2D1" presStyleIdx="1" presStyleCnt="2"/>
      <dgm:spPr/>
      <dgm:t>
        <a:bodyPr/>
        <a:lstStyle/>
        <a:p>
          <a:endParaRPr lang="en-US"/>
        </a:p>
      </dgm:t>
    </dgm:pt>
    <dgm:pt modelId="{574923A2-0BCA-408C-94B7-057F7052149C}" type="pres">
      <dgm:prSet presAssocID="{DA464D20-FDD6-413E-87CE-EDECD53F31C8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F57E3226-D8BE-4125-B8ED-D0E4458885EF}" type="pres">
      <dgm:prSet presAssocID="{08EA48A6-E35A-47F4-8B50-8C219C0CEBA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3C91BF-57E9-4D8A-A0AC-314A7AB7D74A}" type="presOf" srcId="{DA464D20-FDD6-413E-87CE-EDECD53F31C8}" destId="{574923A2-0BCA-408C-94B7-057F7052149C}" srcOrd="1" destOrd="0" presId="urn:microsoft.com/office/officeart/2005/8/layout/process1"/>
    <dgm:cxn modelId="{3AC26DB8-ADAD-4D79-8A63-71439B5956FA}" srcId="{8900D077-7138-40C6-8490-5E21D41A200D}" destId="{9F652CBC-430E-4A46-B109-36C1C9B8708B}" srcOrd="1" destOrd="0" parTransId="{2CF69C9F-48B0-440B-BE0C-00392E15A67F}" sibTransId="{DA464D20-FDD6-413E-87CE-EDECD53F31C8}"/>
    <dgm:cxn modelId="{91AA13E7-7F58-4B9D-88EF-82FBAEA68539}" type="presOf" srcId="{1D673AFC-548B-4014-964B-7DE2A0814645}" destId="{EC2DF328-DBD5-4E2A-AB19-8119789D327B}" srcOrd="0" destOrd="0" presId="urn:microsoft.com/office/officeart/2005/8/layout/process1"/>
    <dgm:cxn modelId="{63ED9D6F-4C87-4648-A568-D05D96511BC4}" type="presOf" srcId="{9F652CBC-430E-4A46-B109-36C1C9B8708B}" destId="{0A02DFD1-A1BB-4428-A076-1CCA2F8FC15C}" srcOrd="0" destOrd="0" presId="urn:microsoft.com/office/officeart/2005/8/layout/process1"/>
    <dgm:cxn modelId="{C3F35DA7-AD4D-423E-A782-327D78863BC4}" type="presOf" srcId="{5A1FB36E-137B-4C3B-B75E-D2851271B02D}" destId="{8C882146-1EE8-4993-B915-8D8E45407DF3}" srcOrd="0" destOrd="0" presId="urn:microsoft.com/office/officeart/2005/8/layout/process1"/>
    <dgm:cxn modelId="{C6D92FFD-5DE9-4C86-B074-DA4292E9AF99}" srcId="{8900D077-7138-40C6-8490-5E21D41A200D}" destId="{5A1FB36E-137B-4C3B-B75E-D2851271B02D}" srcOrd="0" destOrd="0" parTransId="{3C37BBFE-FD39-4224-8A61-5A842F617C0D}" sibTransId="{1D673AFC-548B-4014-964B-7DE2A0814645}"/>
    <dgm:cxn modelId="{699EA027-2516-48D7-BB60-414404C81EB1}" type="presOf" srcId="{08EA48A6-E35A-47F4-8B50-8C219C0CEBA7}" destId="{F57E3226-D8BE-4125-B8ED-D0E4458885EF}" srcOrd="0" destOrd="0" presId="urn:microsoft.com/office/officeart/2005/8/layout/process1"/>
    <dgm:cxn modelId="{276BE9DD-E7B0-493E-A84F-D8F29A9F1517}" type="presOf" srcId="{8900D077-7138-40C6-8490-5E21D41A200D}" destId="{1DCFFC91-6EFD-4EAD-9F9C-13B6F421C7CB}" srcOrd="0" destOrd="0" presId="urn:microsoft.com/office/officeart/2005/8/layout/process1"/>
    <dgm:cxn modelId="{B59A2A95-C15A-4B28-9644-DDDBED99697D}" srcId="{8900D077-7138-40C6-8490-5E21D41A200D}" destId="{08EA48A6-E35A-47F4-8B50-8C219C0CEBA7}" srcOrd="2" destOrd="0" parTransId="{DD2B09D2-4909-47F1-B11C-206B7CE0E9EA}" sibTransId="{AE368C74-6C5B-4BEF-8942-4F29BAE4918E}"/>
    <dgm:cxn modelId="{93DA0B7D-B5A9-4F3F-8193-6EFDCF91E9A2}" type="presOf" srcId="{DA464D20-FDD6-413E-87CE-EDECD53F31C8}" destId="{C1F86285-A823-4596-BBD1-CBECC8D43D36}" srcOrd="0" destOrd="0" presId="urn:microsoft.com/office/officeart/2005/8/layout/process1"/>
    <dgm:cxn modelId="{C07628FE-15B7-487C-A474-535090A826E7}" type="presOf" srcId="{1D673AFC-548B-4014-964B-7DE2A0814645}" destId="{33513DAD-B6D4-4447-8DE0-8E734EBF7CBD}" srcOrd="1" destOrd="0" presId="urn:microsoft.com/office/officeart/2005/8/layout/process1"/>
    <dgm:cxn modelId="{93AF5069-C17B-48F2-B7E2-ECB0E2001F06}" type="presParOf" srcId="{1DCFFC91-6EFD-4EAD-9F9C-13B6F421C7CB}" destId="{8C882146-1EE8-4993-B915-8D8E45407DF3}" srcOrd="0" destOrd="0" presId="urn:microsoft.com/office/officeart/2005/8/layout/process1"/>
    <dgm:cxn modelId="{3325FF19-73FA-4384-9850-D864BD442F7A}" type="presParOf" srcId="{1DCFFC91-6EFD-4EAD-9F9C-13B6F421C7CB}" destId="{EC2DF328-DBD5-4E2A-AB19-8119789D327B}" srcOrd="1" destOrd="0" presId="urn:microsoft.com/office/officeart/2005/8/layout/process1"/>
    <dgm:cxn modelId="{79E6B8B8-CF2A-4563-AA37-C00675B58668}" type="presParOf" srcId="{EC2DF328-DBD5-4E2A-AB19-8119789D327B}" destId="{33513DAD-B6D4-4447-8DE0-8E734EBF7CBD}" srcOrd="0" destOrd="0" presId="urn:microsoft.com/office/officeart/2005/8/layout/process1"/>
    <dgm:cxn modelId="{353EEED5-1AA1-4014-8EE5-4EB413890B03}" type="presParOf" srcId="{1DCFFC91-6EFD-4EAD-9F9C-13B6F421C7CB}" destId="{0A02DFD1-A1BB-4428-A076-1CCA2F8FC15C}" srcOrd="2" destOrd="0" presId="urn:microsoft.com/office/officeart/2005/8/layout/process1"/>
    <dgm:cxn modelId="{87144E44-DDE3-4425-82DA-23F581FEF40A}" type="presParOf" srcId="{1DCFFC91-6EFD-4EAD-9F9C-13B6F421C7CB}" destId="{C1F86285-A823-4596-BBD1-CBECC8D43D36}" srcOrd="3" destOrd="0" presId="urn:microsoft.com/office/officeart/2005/8/layout/process1"/>
    <dgm:cxn modelId="{1B562628-7944-4A6C-876A-94216F550A57}" type="presParOf" srcId="{C1F86285-A823-4596-BBD1-CBECC8D43D36}" destId="{574923A2-0BCA-408C-94B7-057F7052149C}" srcOrd="0" destOrd="0" presId="urn:microsoft.com/office/officeart/2005/8/layout/process1"/>
    <dgm:cxn modelId="{F2FF35AE-9FF8-4763-ABEA-1D88537524D2}" type="presParOf" srcId="{1DCFFC91-6EFD-4EAD-9F9C-13B6F421C7CB}" destId="{F57E3226-D8BE-4125-B8ED-D0E4458885EF}" srcOrd="4" destOrd="0" presId="urn:microsoft.com/office/officeart/2005/8/layout/process1"/>
  </dgm:cxnLst>
  <dgm:bg/>
  <dgm:whole/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B7B67E1C-4D42-4675-8CA2-8C5018591017}" type="doc">
      <dgm:prSet loTypeId="urn:microsoft.com/office/officeart/2005/8/layout/process1" loCatId="process" qsTypeId="urn:microsoft.com/office/officeart/2005/8/quickstyle/simple3" qsCatId="simple" csTypeId="urn:microsoft.com/office/officeart/2005/8/colors/accent2_5" csCatId="accent2"/>
      <dgm:spPr/>
      <dgm:t>
        <a:bodyPr/>
        <a:lstStyle/>
        <a:p>
          <a:endParaRPr lang="en-US"/>
        </a:p>
      </dgm:t>
    </dgm:pt>
    <dgm:pt modelId="{F230F90F-0CD0-450A-86E0-8766131EA95B}">
      <dgm:prSet/>
      <dgm:spPr/>
      <dgm:t>
        <a:bodyPr/>
        <a:lstStyle/>
        <a:p>
          <a:pPr rtl="0"/>
          <a:r>
            <a:rPr lang="en-US" dirty="0" smtClean="0"/>
            <a:t>Coronal enlargement is done first using hand instruments </a:t>
          </a:r>
          <a:endParaRPr lang="en-US" dirty="0"/>
        </a:p>
      </dgm:t>
    </dgm:pt>
    <dgm:pt modelId="{643E6410-9C83-4E93-A182-3510A719AF47}" type="parTrans" cxnId="{72A89F53-E68B-4E89-8047-A6B10D4DC946}">
      <dgm:prSet/>
      <dgm:spPr/>
      <dgm:t>
        <a:bodyPr/>
        <a:lstStyle/>
        <a:p>
          <a:endParaRPr lang="en-US"/>
        </a:p>
      </dgm:t>
    </dgm:pt>
    <dgm:pt modelId="{B0919C32-A730-46D0-8033-606CFFDE7321}" type="sibTrans" cxnId="{72A89F53-E68B-4E89-8047-A6B10D4DC946}">
      <dgm:prSet/>
      <dgm:spPr/>
      <dgm:t>
        <a:bodyPr/>
        <a:lstStyle/>
        <a:p>
          <a:endParaRPr lang="en-US"/>
        </a:p>
      </dgm:t>
    </dgm:pt>
    <dgm:pt modelId="{857BE3EF-6FDD-47BC-B288-98ACDB1FC41D}">
      <dgm:prSet/>
      <dgm:spPr/>
      <dgm:t>
        <a:bodyPr/>
        <a:lstStyle/>
        <a:p>
          <a:pPr rtl="0"/>
          <a:r>
            <a:rPr lang="en-US" dirty="0" smtClean="0"/>
            <a:t>Apical preparation done by step – back technique </a:t>
          </a:r>
          <a:endParaRPr lang="en-US" dirty="0"/>
        </a:p>
      </dgm:t>
    </dgm:pt>
    <dgm:pt modelId="{551794EF-FAC4-4489-BF88-7D69DE5D12DE}" type="parTrans" cxnId="{4D371F27-C061-4AF2-BAFC-EF9EEA2071FA}">
      <dgm:prSet/>
      <dgm:spPr/>
      <dgm:t>
        <a:bodyPr/>
        <a:lstStyle/>
        <a:p>
          <a:endParaRPr lang="en-US"/>
        </a:p>
      </dgm:t>
    </dgm:pt>
    <dgm:pt modelId="{E15B845D-47CF-4D88-9218-2A9D22D4574F}" type="sibTrans" cxnId="{4D371F27-C061-4AF2-BAFC-EF9EEA2071FA}">
      <dgm:prSet/>
      <dgm:spPr/>
      <dgm:t>
        <a:bodyPr/>
        <a:lstStyle/>
        <a:p>
          <a:endParaRPr lang="en-US"/>
        </a:p>
      </dgm:t>
    </dgm:pt>
    <dgm:pt modelId="{76DBE4F9-D0D2-4CF4-863F-0846A9FEF996}" type="pres">
      <dgm:prSet presAssocID="{B7B67E1C-4D42-4675-8CA2-8C501859101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2CFED7-5D58-4B0F-8E88-EF662BD614E0}" type="pres">
      <dgm:prSet presAssocID="{F230F90F-0CD0-450A-86E0-8766131EA95B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70CCE8-DEE3-46B1-B45B-41C163D71014}" type="pres">
      <dgm:prSet presAssocID="{B0919C32-A730-46D0-8033-606CFFDE7321}" presName="sibTrans" presStyleLbl="sibTrans2D1" presStyleIdx="0" presStyleCnt="1"/>
      <dgm:spPr/>
      <dgm:t>
        <a:bodyPr/>
        <a:lstStyle/>
        <a:p>
          <a:endParaRPr lang="en-US"/>
        </a:p>
      </dgm:t>
    </dgm:pt>
    <dgm:pt modelId="{8D56502A-619F-47CF-9A15-958371D82316}" type="pres">
      <dgm:prSet presAssocID="{B0919C32-A730-46D0-8033-606CFFDE7321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98112AD0-25C6-485B-A937-13763C75FDF0}" type="pres">
      <dgm:prSet presAssocID="{857BE3EF-6FDD-47BC-B288-98ACDB1FC41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41B383-4520-40AC-91F4-5980C6D09D2B}" type="presOf" srcId="{B0919C32-A730-46D0-8033-606CFFDE7321}" destId="{8D56502A-619F-47CF-9A15-958371D82316}" srcOrd="1" destOrd="0" presId="urn:microsoft.com/office/officeart/2005/8/layout/process1"/>
    <dgm:cxn modelId="{B2F00C41-F471-48DD-AD61-32504546DF8A}" type="presOf" srcId="{F230F90F-0CD0-450A-86E0-8766131EA95B}" destId="{AA2CFED7-5D58-4B0F-8E88-EF662BD614E0}" srcOrd="0" destOrd="0" presId="urn:microsoft.com/office/officeart/2005/8/layout/process1"/>
    <dgm:cxn modelId="{7D1E0013-8570-45D0-AC87-0E5380337DA3}" type="presOf" srcId="{B7B67E1C-4D42-4675-8CA2-8C5018591017}" destId="{76DBE4F9-D0D2-4CF4-863F-0846A9FEF996}" srcOrd="0" destOrd="0" presId="urn:microsoft.com/office/officeart/2005/8/layout/process1"/>
    <dgm:cxn modelId="{EBAB8493-E976-44BA-834D-D4D95C19B9C1}" type="presOf" srcId="{857BE3EF-6FDD-47BC-B288-98ACDB1FC41D}" destId="{98112AD0-25C6-485B-A937-13763C75FDF0}" srcOrd="0" destOrd="0" presId="urn:microsoft.com/office/officeart/2005/8/layout/process1"/>
    <dgm:cxn modelId="{4D371F27-C061-4AF2-BAFC-EF9EEA2071FA}" srcId="{B7B67E1C-4D42-4675-8CA2-8C5018591017}" destId="{857BE3EF-6FDD-47BC-B288-98ACDB1FC41D}" srcOrd="1" destOrd="0" parTransId="{551794EF-FAC4-4489-BF88-7D69DE5D12DE}" sibTransId="{E15B845D-47CF-4D88-9218-2A9D22D4574F}"/>
    <dgm:cxn modelId="{FD3F53C1-D9C2-4EC8-AFA6-07CF9983E188}" type="presOf" srcId="{B0919C32-A730-46D0-8033-606CFFDE7321}" destId="{4670CCE8-DEE3-46B1-B45B-41C163D71014}" srcOrd="0" destOrd="0" presId="urn:microsoft.com/office/officeart/2005/8/layout/process1"/>
    <dgm:cxn modelId="{72A89F53-E68B-4E89-8047-A6B10D4DC946}" srcId="{B7B67E1C-4D42-4675-8CA2-8C5018591017}" destId="{F230F90F-0CD0-450A-86E0-8766131EA95B}" srcOrd="0" destOrd="0" parTransId="{643E6410-9C83-4E93-A182-3510A719AF47}" sibTransId="{B0919C32-A730-46D0-8033-606CFFDE7321}"/>
    <dgm:cxn modelId="{4B50385A-8A7D-4D4A-BB2D-33E4BBCB5836}" type="presParOf" srcId="{76DBE4F9-D0D2-4CF4-863F-0846A9FEF996}" destId="{AA2CFED7-5D58-4B0F-8E88-EF662BD614E0}" srcOrd="0" destOrd="0" presId="urn:microsoft.com/office/officeart/2005/8/layout/process1"/>
    <dgm:cxn modelId="{8B9CFA3B-3676-4F72-9343-8862D0F5E0A8}" type="presParOf" srcId="{76DBE4F9-D0D2-4CF4-863F-0846A9FEF996}" destId="{4670CCE8-DEE3-46B1-B45B-41C163D71014}" srcOrd="1" destOrd="0" presId="urn:microsoft.com/office/officeart/2005/8/layout/process1"/>
    <dgm:cxn modelId="{6D61377E-A617-4683-A9DB-1E8682B69D78}" type="presParOf" srcId="{4670CCE8-DEE3-46B1-B45B-41C163D71014}" destId="{8D56502A-619F-47CF-9A15-958371D82316}" srcOrd="0" destOrd="0" presId="urn:microsoft.com/office/officeart/2005/8/layout/process1"/>
    <dgm:cxn modelId="{739B3A7A-A553-488D-90E4-036E175FE1B5}" type="presParOf" srcId="{76DBE4F9-D0D2-4CF4-863F-0846A9FEF996}" destId="{98112AD0-25C6-485B-A937-13763C75FDF0}" srcOrd="2" destOrd="0" presId="urn:microsoft.com/office/officeart/2005/8/layout/process1"/>
  </dgm:cxnLst>
  <dgm:bg/>
  <dgm:whole/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5B3801FA-2BB9-437F-8C9F-B27F32DBA49F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D2AADFA4-74B8-4120-A0D4-6EC6B18461B8}">
      <dgm:prSet/>
      <dgm:spPr/>
      <dgm:t>
        <a:bodyPr/>
        <a:lstStyle/>
        <a:p>
          <a:pPr rtl="0"/>
          <a:r>
            <a:rPr lang="en-US" dirty="0" smtClean="0"/>
            <a:t>Straighter access to the apical region </a:t>
          </a:r>
          <a:endParaRPr lang="en-US" dirty="0"/>
        </a:p>
      </dgm:t>
    </dgm:pt>
    <dgm:pt modelId="{6F50FA57-3C61-45D8-AA98-6077CF8EE3BB}" type="parTrans" cxnId="{5E1A5119-1440-482A-A98E-25D10BF8D867}">
      <dgm:prSet/>
      <dgm:spPr/>
      <dgm:t>
        <a:bodyPr/>
        <a:lstStyle/>
        <a:p>
          <a:endParaRPr lang="en-US"/>
        </a:p>
      </dgm:t>
    </dgm:pt>
    <dgm:pt modelId="{50576E37-0790-4293-983C-65C263181531}" type="sibTrans" cxnId="{5E1A5119-1440-482A-A98E-25D10BF8D867}">
      <dgm:prSet/>
      <dgm:spPr/>
      <dgm:t>
        <a:bodyPr/>
        <a:lstStyle/>
        <a:p>
          <a:endParaRPr lang="en-US"/>
        </a:p>
      </dgm:t>
    </dgm:pt>
    <dgm:pt modelId="{D59AA985-BC2F-4656-9016-C79E9F00FB2A}">
      <dgm:prSet/>
      <dgm:spPr/>
      <dgm:t>
        <a:bodyPr/>
        <a:lstStyle/>
        <a:p>
          <a:pPr rtl="0"/>
          <a:r>
            <a:rPr lang="en-US" dirty="0" smtClean="0"/>
            <a:t>Eliminates dentin interference in the coronal 2/3</a:t>
          </a:r>
          <a:r>
            <a:rPr lang="en-US" baseline="30000" dirty="0" smtClean="0"/>
            <a:t>rd</a:t>
          </a:r>
          <a:r>
            <a:rPr lang="en-US" dirty="0" smtClean="0"/>
            <a:t> , apical instrumentation accomplished  quickly &amp; efficiently </a:t>
          </a:r>
          <a:endParaRPr lang="en-US" dirty="0"/>
        </a:p>
      </dgm:t>
    </dgm:pt>
    <dgm:pt modelId="{47327378-D6C6-4EBB-A618-3CE2F0902653}" type="parTrans" cxnId="{15B77348-AE17-4F7F-8AC1-2E0BC27336FA}">
      <dgm:prSet/>
      <dgm:spPr/>
      <dgm:t>
        <a:bodyPr/>
        <a:lstStyle/>
        <a:p>
          <a:endParaRPr lang="en-US"/>
        </a:p>
      </dgm:t>
    </dgm:pt>
    <dgm:pt modelId="{AFA1A7F7-D53D-4783-A638-7FC9FD0ED1D3}" type="sibTrans" cxnId="{15B77348-AE17-4F7F-8AC1-2E0BC27336FA}">
      <dgm:prSet/>
      <dgm:spPr/>
      <dgm:t>
        <a:bodyPr/>
        <a:lstStyle/>
        <a:p>
          <a:endParaRPr lang="en-US"/>
        </a:p>
      </dgm:t>
    </dgm:pt>
    <dgm:pt modelId="{F1ECF65B-A452-4C3C-89A9-FDBB17DF5922}">
      <dgm:prSet/>
      <dgm:spPr/>
      <dgm:t>
        <a:bodyPr/>
        <a:lstStyle/>
        <a:p>
          <a:pPr rtl="0"/>
          <a:r>
            <a:rPr lang="en-US" dirty="0" smtClean="0"/>
            <a:t>Reduced risk of extruding material through the apical foramina</a:t>
          </a:r>
          <a:endParaRPr lang="en-US" dirty="0"/>
        </a:p>
      </dgm:t>
    </dgm:pt>
    <dgm:pt modelId="{A350CA0B-FB0D-4FE9-ACCB-07DB7229CDB9}" type="parTrans" cxnId="{1CD303F2-F64C-4F4B-AA7C-459833DC62F6}">
      <dgm:prSet/>
      <dgm:spPr/>
      <dgm:t>
        <a:bodyPr/>
        <a:lstStyle/>
        <a:p>
          <a:endParaRPr lang="en-US"/>
        </a:p>
      </dgm:t>
    </dgm:pt>
    <dgm:pt modelId="{F5DBFC8C-4F68-4001-9187-0C13530C64D8}" type="sibTrans" cxnId="{1CD303F2-F64C-4F4B-AA7C-459833DC62F6}">
      <dgm:prSet/>
      <dgm:spPr/>
      <dgm:t>
        <a:bodyPr/>
        <a:lstStyle/>
        <a:p>
          <a:endParaRPr lang="en-US"/>
        </a:p>
      </dgm:t>
    </dgm:pt>
    <dgm:pt modelId="{A7CF956B-E553-4FC6-ACFD-9DB77BF29F83}">
      <dgm:prSet/>
      <dgm:spPr/>
      <dgm:t>
        <a:bodyPr/>
        <a:lstStyle/>
        <a:p>
          <a:pPr rtl="0"/>
          <a:r>
            <a:rPr lang="en-US" dirty="0" smtClean="0"/>
            <a:t>Better penetration of </a:t>
          </a:r>
          <a:r>
            <a:rPr lang="en-US" dirty="0" err="1" smtClean="0"/>
            <a:t>irrigant</a:t>
          </a:r>
          <a:r>
            <a:rPr lang="en-US" dirty="0" smtClean="0"/>
            <a:t> solution</a:t>
          </a:r>
          <a:endParaRPr lang="en-US" dirty="0"/>
        </a:p>
      </dgm:t>
    </dgm:pt>
    <dgm:pt modelId="{FF0B76BB-0648-4DDC-9066-7C3B9462EEAB}" type="parTrans" cxnId="{7786E359-44AC-4157-A484-919C931977EC}">
      <dgm:prSet/>
      <dgm:spPr/>
      <dgm:t>
        <a:bodyPr/>
        <a:lstStyle/>
        <a:p>
          <a:endParaRPr lang="en-US"/>
        </a:p>
      </dgm:t>
    </dgm:pt>
    <dgm:pt modelId="{D8EF986B-E940-4120-9AB6-9F817AE25251}" type="sibTrans" cxnId="{7786E359-44AC-4157-A484-919C931977EC}">
      <dgm:prSet/>
      <dgm:spPr/>
      <dgm:t>
        <a:bodyPr/>
        <a:lstStyle/>
        <a:p>
          <a:endParaRPr lang="en-US"/>
        </a:p>
      </dgm:t>
    </dgm:pt>
    <dgm:pt modelId="{EECED81C-F9E6-4EB9-82AE-AA3401ADA0AA}">
      <dgm:prSet/>
      <dgm:spPr/>
      <dgm:t>
        <a:bodyPr/>
        <a:lstStyle/>
        <a:p>
          <a:pPr rtl="0"/>
          <a:r>
            <a:rPr lang="en-US" dirty="0" smtClean="0"/>
            <a:t>Reduced risk  of zipping  </a:t>
          </a:r>
          <a:endParaRPr lang="en-US" dirty="0"/>
        </a:p>
      </dgm:t>
    </dgm:pt>
    <dgm:pt modelId="{13481D51-4A2E-4156-BA13-360D9515BA0E}" type="parTrans" cxnId="{BFF8B1DC-0B50-404A-B85F-256BE2E7E5CB}">
      <dgm:prSet/>
      <dgm:spPr/>
      <dgm:t>
        <a:bodyPr/>
        <a:lstStyle/>
        <a:p>
          <a:endParaRPr lang="en-US"/>
        </a:p>
      </dgm:t>
    </dgm:pt>
    <dgm:pt modelId="{C5543B55-EA63-414E-A342-DD41B5C9C741}" type="sibTrans" cxnId="{BFF8B1DC-0B50-404A-B85F-256BE2E7E5CB}">
      <dgm:prSet/>
      <dgm:spPr/>
      <dgm:t>
        <a:bodyPr/>
        <a:lstStyle/>
        <a:p>
          <a:endParaRPr lang="en-US"/>
        </a:p>
      </dgm:t>
    </dgm:pt>
    <dgm:pt modelId="{C2BA15AD-DBB6-402F-B3A0-286758F13B83}" type="pres">
      <dgm:prSet presAssocID="{5B3801FA-2BB9-437F-8C9F-B27F32DBA4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1D402C-62DC-4456-95BA-FB89D7898667}" type="pres">
      <dgm:prSet presAssocID="{D2AADFA4-74B8-4120-A0D4-6EC6B18461B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97EC32-C9C6-49BC-ACA9-849FA27BB97D}" type="pres">
      <dgm:prSet presAssocID="{50576E37-0790-4293-983C-65C263181531}" presName="spacer" presStyleCnt="0"/>
      <dgm:spPr/>
    </dgm:pt>
    <dgm:pt modelId="{7796BEB7-2AB7-466F-B2FE-88C14218C6A9}" type="pres">
      <dgm:prSet presAssocID="{D59AA985-BC2F-4656-9016-C79E9F00FB2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79B080-0631-4492-8C3E-50B939060B8F}" type="pres">
      <dgm:prSet presAssocID="{AFA1A7F7-D53D-4783-A638-7FC9FD0ED1D3}" presName="spacer" presStyleCnt="0"/>
      <dgm:spPr/>
    </dgm:pt>
    <dgm:pt modelId="{C9ECBD1D-C2BE-430D-8FF6-597C22EA471C}" type="pres">
      <dgm:prSet presAssocID="{F1ECF65B-A452-4C3C-89A9-FDBB17DF592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C3AE4F-4788-4ABC-8490-FA4BE453A0A4}" type="pres">
      <dgm:prSet presAssocID="{F5DBFC8C-4F68-4001-9187-0C13530C64D8}" presName="spacer" presStyleCnt="0"/>
      <dgm:spPr/>
    </dgm:pt>
    <dgm:pt modelId="{71B53377-B84F-4EC5-BCCD-89A1496D2E37}" type="pres">
      <dgm:prSet presAssocID="{A7CF956B-E553-4FC6-ACFD-9DB77BF29F8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690144-D1C4-4097-9F46-758499C3EE6D}" type="pres">
      <dgm:prSet presAssocID="{D8EF986B-E940-4120-9AB6-9F817AE25251}" presName="spacer" presStyleCnt="0"/>
      <dgm:spPr/>
    </dgm:pt>
    <dgm:pt modelId="{2E2CF4AA-E9EC-416A-BECE-97686827BA38}" type="pres">
      <dgm:prSet presAssocID="{EECED81C-F9E6-4EB9-82AE-AA3401ADA0A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9F5092-925D-41DF-A3B4-A357595A49EE}" type="presOf" srcId="{D59AA985-BC2F-4656-9016-C79E9F00FB2A}" destId="{7796BEB7-2AB7-466F-B2FE-88C14218C6A9}" srcOrd="0" destOrd="0" presId="urn:microsoft.com/office/officeart/2005/8/layout/vList2"/>
    <dgm:cxn modelId="{5E1A5119-1440-482A-A98E-25D10BF8D867}" srcId="{5B3801FA-2BB9-437F-8C9F-B27F32DBA49F}" destId="{D2AADFA4-74B8-4120-A0D4-6EC6B18461B8}" srcOrd="0" destOrd="0" parTransId="{6F50FA57-3C61-45D8-AA98-6077CF8EE3BB}" sibTransId="{50576E37-0790-4293-983C-65C263181531}"/>
    <dgm:cxn modelId="{BA252A89-7DF2-4440-A778-B63186EC74C9}" type="presOf" srcId="{F1ECF65B-A452-4C3C-89A9-FDBB17DF5922}" destId="{C9ECBD1D-C2BE-430D-8FF6-597C22EA471C}" srcOrd="0" destOrd="0" presId="urn:microsoft.com/office/officeart/2005/8/layout/vList2"/>
    <dgm:cxn modelId="{1CD303F2-F64C-4F4B-AA7C-459833DC62F6}" srcId="{5B3801FA-2BB9-437F-8C9F-B27F32DBA49F}" destId="{F1ECF65B-A452-4C3C-89A9-FDBB17DF5922}" srcOrd="2" destOrd="0" parTransId="{A350CA0B-FB0D-4FE9-ACCB-07DB7229CDB9}" sibTransId="{F5DBFC8C-4F68-4001-9187-0C13530C64D8}"/>
    <dgm:cxn modelId="{15B77348-AE17-4F7F-8AC1-2E0BC27336FA}" srcId="{5B3801FA-2BB9-437F-8C9F-B27F32DBA49F}" destId="{D59AA985-BC2F-4656-9016-C79E9F00FB2A}" srcOrd="1" destOrd="0" parTransId="{47327378-D6C6-4EBB-A618-3CE2F0902653}" sibTransId="{AFA1A7F7-D53D-4783-A638-7FC9FD0ED1D3}"/>
    <dgm:cxn modelId="{59CF9CDD-64B2-444B-9BD0-4A66F6042338}" type="presOf" srcId="{D2AADFA4-74B8-4120-A0D4-6EC6B18461B8}" destId="{BF1D402C-62DC-4456-95BA-FB89D7898667}" srcOrd="0" destOrd="0" presId="urn:microsoft.com/office/officeart/2005/8/layout/vList2"/>
    <dgm:cxn modelId="{9A22AE82-116F-44B6-97FB-FA1FD70677DC}" type="presOf" srcId="{5B3801FA-2BB9-437F-8C9F-B27F32DBA49F}" destId="{C2BA15AD-DBB6-402F-B3A0-286758F13B83}" srcOrd="0" destOrd="0" presId="urn:microsoft.com/office/officeart/2005/8/layout/vList2"/>
    <dgm:cxn modelId="{7786E359-44AC-4157-A484-919C931977EC}" srcId="{5B3801FA-2BB9-437F-8C9F-B27F32DBA49F}" destId="{A7CF956B-E553-4FC6-ACFD-9DB77BF29F83}" srcOrd="3" destOrd="0" parTransId="{FF0B76BB-0648-4DDC-9066-7C3B9462EEAB}" sibTransId="{D8EF986B-E940-4120-9AB6-9F817AE25251}"/>
    <dgm:cxn modelId="{4AEDEE73-F273-4D46-B54E-03014969C723}" type="presOf" srcId="{A7CF956B-E553-4FC6-ACFD-9DB77BF29F83}" destId="{71B53377-B84F-4EC5-BCCD-89A1496D2E37}" srcOrd="0" destOrd="0" presId="urn:microsoft.com/office/officeart/2005/8/layout/vList2"/>
    <dgm:cxn modelId="{06E0EB37-2461-41BF-B57E-C1C189DB6273}" type="presOf" srcId="{EECED81C-F9E6-4EB9-82AE-AA3401ADA0AA}" destId="{2E2CF4AA-E9EC-416A-BECE-97686827BA38}" srcOrd="0" destOrd="0" presId="urn:microsoft.com/office/officeart/2005/8/layout/vList2"/>
    <dgm:cxn modelId="{BFF8B1DC-0B50-404A-B85F-256BE2E7E5CB}" srcId="{5B3801FA-2BB9-437F-8C9F-B27F32DBA49F}" destId="{EECED81C-F9E6-4EB9-82AE-AA3401ADA0AA}" srcOrd="4" destOrd="0" parTransId="{13481D51-4A2E-4156-BA13-360D9515BA0E}" sibTransId="{C5543B55-EA63-414E-A342-DD41B5C9C741}"/>
    <dgm:cxn modelId="{F6FF3E43-62D9-4E46-8DD5-08BE6D6FFA6A}" type="presParOf" srcId="{C2BA15AD-DBB6-402F-B3A0-286758F13B83}" destId="{BF1D402C-62DC-4456-95BA-FB89D7898667}" srcOrd="0" destOrd="0" presId="urn:microsoft.com/office/officeart/2005/8/layout/vList2"/>
    <dgm:cxn modelId="{699F242D-E154-47BC-AF80-F613E1CF4552}" type="presParOf" srcId="{C2BA15AD-DBB6-402F-B3A0-286758F13B83}" destId="{C097EC32-C9C6-49BC-ACA9-849FA27BB97D}" srcOrd="1" destOrd="0" presId="urn:microsoft.com/office/officeart/2005/8/layout/vList2"/>
    <dgm:cxn modelId="{D43C1772-5D15-43F8-A678-B16058BE759F}" type="presParOf" srcId="{C2BA15AD-DBB6-402F-B3A0-286758F13B83}" destId="{7796BEB7-2AB7-466F-B2FE-88C14218C6A9}" srcOrd="2" destOrd="0" presId="urn:microsoft.com/office/officeart/2005/8/layout/vList2"/>
    <dgm:cxn modelId="{1DCD0BFD-25F7-458E-A178-2A684FD8E3F4}" type="presParOf" srcId="{C2BA15AD-DBB6-402F-B3A0-286758F13B83}" destId="{A779B080-0631-4492-8C3E-50B939060B8F}" srcOrd="3" destOrd="0" presId="urn:microsoft.com/office/officeart/2005/8/layout/vList2"/>
    <dgm:cxn modelId="{4E7F4919-45B0-483B-8D28-50A4B9AECF6B}" type="presParOf" srcId="{C2BA15AD-DBB6-402F-B3A0-286758F13B83}" destId="{C9ECBD1D-C2BE-430D-8FF6-597C22EA471C}" srcOrd="4" destOrd="0" presId="urn:microsoft.com/office/officeart/2005/8/layout/vList2"/>
    <dgm:cxn modelId="{0F4FCFB3-D533-4DF3-ADA1-4181F569A8F5}" type="presParOf" srcId="{C2BA15AD-DBB6-402F-B3A0-286758F13B83}" destId="{07C3AE4F-4788-4ABC-8490-FA4BE453A0A4}" srcOrd="5" destOrd="0" presId="urn:microsoft.com/office/officeart/2005/8/layout/vList2"/>
    <dgm:cxn modelId="{707B0BA4-A0EB-468E-844F-25D3195BCE8B}" type="presParOf" srcId="{C2BA15AD-DBB6-402F-B3A0-286758F13B83}" destId="{71B53377-B84F-4EC5-BCCD-89A1496D2E37}" srcOrd="6" destOrd="0" presId="urn:microsoft.com/office/officeart/2005/8/layout/vList2"/>
    <dgm:cxn modelId="{5C954B24-FC46-4314-8AAA-80DA1B83CA35}" type="presParOf" srcId="{C2BA15AD-DBB6-402F-B3A0-286758F13B83}" destId="{D8690144-D1C4-4097-9F46-758499C3EE6D}" srcOrd="7" destOrd="0" presId="urn:microsoft.com/office/officeart/2005/8/layout/vList2"/>
    <dgm:cxn modelId="{5EBBEB93-648D-43EE-A064-65A7839080A5}" type="presParOf" srcId="{C2BA15AD-DBB6-402F-B3A0-286758F13B83}" destId="{2E2CF4AA-E9EC-416A-BECE-97686827BA38}" srcOrd="8" destOrd="0" presId="urn:microsoft.com/office/officeart/2005/8/layout/vList2"/>
  </dgm:cxnLst>
  <dgm:bg/>
  <dgm:whole/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62D86346-5FDE-4BBE-A21B-5913B024188F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12E06B77-8AE6-41C7-A822-8603FBD20FF1}">
      <dgm:prSet/>
      <dgm:spPr/>
      <dgm:t>
        <a:bodyPr/>
        <a:lstStyle/>
        <a:p>
          <a:pPr rtl="0"/>
          <a:r>
            <a:rPr lang="en-US" dirty="0" smtClean="0"/>
            <a:t>Useful while negotiating the curved root canal</a:t>
          </a:r>
          <a:endParaRPr lang="en-US" dirty="0"/>
        </a:p>
      </dgm:t>
    </dgm:pt>
    <dgm:pt modelId="{87AD6F58-59C7-4C4F-BCD9-9DFA6155E8DD}" type="parTrans" cxnId="{9CC14617-ECBB-4218-8E4C-714D1F1AC784}">
      <dgm:prSet/>
      <dgm:spPr/>
      <dgm:t>
        <a:bodyPr/>
        <a:lstStyle/>
        <a:p>
          <a:endParaRPr lang="en-US"/>
        </a:p>
      </dgm:t>
    </dgm:pt>
    <dgm:pt modelId="{3C5E5A50-61B3-49D2-9C48-FBE6617DC474}" type="sibTrans" cxnId="{9CC14617-ECBB-4218-8E4C-714D1F1AC784}">
      <dgm:prSet/>
      <dgm:spPr/>
      <dgm:t>
        <a:bodyPr/>
        <a:lstStyle/>
        <a:p>
          <a:endParaRPr lang="en-US"/>
        </a:p>
      </dgm:t>
    </dgm:pt>
    <dgm:pt modelId="{DA0BABD1-FF3A-431F-90FC-20296385471E}">
      <dgm:prSet/>
      <dgm:spPr/>
      <dgm:t>
        <a:bodyPr/>
        <a:lstStyle/>
        <a:p>
          <a:pPr rtl="0"/>
          <a:r>
            <a:rPr lang="en-US" dirty="0" smtClean="0"/>
            <a:t>Uses special flexible files with non – cutting tips ( Flex- R files).</a:t>
          </a:r>
          <a:endParaRPr lang="en-US" dirty="0"/>
        </a:p>
      </dgm:t>
    </dgm:pt>
    <dgm:pt modelId="{05BC57BB-9CFF-423D-AA3F-6276C22E02CA}" type="parTrans" cxnId="{F61FE25E-CC30-4DCC-A980-27B643B18481}">
      <dgm:prSet/>
      <dgm:spPr/>
      <dgm:t>
        <a:bodyPr/>
        <a:lstStyle/>
        <a:p>
          <a:endParaRPr lang="en-US"/>
        </a:p>
      </dgm:t>
    </dgm:pt>
    <dgm:pt modelId="{CA6F093D-0147-44C7-B914-02ED19825C9D}" type="sibTrans" cxnId="{F61FE25E-CC30-4DCC-A980-27B643B18481}">
      <dgm:prSet/>
      <dgm:spPr/>
      <dgm:t>
        <a:bodyPr/>
        <a:lstStyle/>
        <a:p>
          <a:endParaRPr lang="en-US"/>
        </a:p>
      </dgm:t>
    </dgm:pt>
    <dgm:pt modelId="{09718487-828E-461F-9E98-21BFE10C9F5C}">
      <dgm:prSet/>
      <dgm:spPr/>
      <dgm:t>
        <a:bodyPr/>
        <a:lstStyle/>
        <a:p>
          <a:pPr rtl="0"/>
          <a:r>
            <a:rPr lang="en-US" dirty="0" smtClean="0"/>
            <a:t>The file is inserted into the canal until slight resistance is felt &amp; then rotated 60 degree clockwise ( should not exceed 90degree)   to engage the flutes into the dentin </a:t>
          </a:r>
          <a:endParaRPr lang="en-US" dirty="0"/>
        </a:p>
      </dgm:t>
    </dgm:pt>
    <dgm:pt modelId="{4E002002-9B32-4730-986D-102F03CEAA5B}" type="parTrans" cxnId="{C3A62DDD-6B14-4714-B063-893382F7675F}">
      <dgm:prSet/>
      <dgm:spPr/>
      <dgm:t>
        <a:bodyPr/>
        <a:lstStyle/>
        <a:p>
          <a:endParaRPr lang="en-US"/>
        </a:p>
      </dgm:t>
    </dgm:pt>
    <dgm:pt modelId="{5428E55C-2A14-4EE1-B0D5-12BA07F60355}" type="sibTrans" cxnId="{C3A62DDD-6B14-4714-B063-893382F7675F}">
      <dgm:prSet/>
      <dgm:spPr/>
      <dgm:t>
        <a:bodyPr/>
        <a:lstStyle/>
        <a:p>
          <a:endParaRPr lang="en-US"/>
        </a:p>
      </dgm:t>
    </dgm:pt>
    <dgm:pt modelId="{439AFD42-D9E9-434F-AC5D-D304E0EA2CE0}">
      <dgm:prSet/>
      <dgm:spPr/>
      <dgm:t>
        <a:bodyPr/>
        <a:lstStyle/>
        <a:p>
          <a:pPr rtl="0"/>
          <a:r>
            <a:rPr lang="en-US" dirty="0" smtClean="0"/>
            <a:t>Using slight apical finger pressure to hold the file at exactly the same depth in the canal , the file is now rotated through 270 degree in anti clock wise direction </a:t>
          </a:r>
          <a:endParaRPr lang="en-US" dirty="0"/>
        </a:p>
      </dgm:t>
    </dgm:pt>
    <dgm:pt modelId="{531B41D8-FAE1-49E1-BE06-51213D694101}" type="parTrans" cxnId="{D0DB14C8-DD88-400D-B2E7-160FF8CE14A0}">
      <dgm:prSet/>
      <dgm:spPr/>
      <dgm:t>
        <a:bodyPr/>
        <a:lstStyle/>
        <a:p>
          <a:endParaRPr lang="en-US"/>
        </a:p>
      </dgm:t>
    </dgm:pt>
    <dgm:pt modelId="{503A8EC1-7907-491F-A530-6045E5CA6439}" type="sibTrans" cxnId="{D0DB14C8-DD88-400D-B2E7-160FF8CE14A0}">
      <dgm:prSet/>
      <dgm:spPr/>
      <dgm:t>
        <a:bodyPr/>
        <a:lstStyle/>
        <a:p>
          <a:endParaRPr lang="en-US"/>
        </a:p>
      </dgm:t>
    </dgm:pt>
    <dgm:pt modelId="{7805C90F-D682-4E7B-8138-47995C025F31}" type="pres">
      <dgm:prSet presAssocID="{62D86346-5FDE-4BBE-A21B-5913B02418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B5C2A3-5C6E-4516-9892-DDDA24743ED4}" type="pres">
      <dgm:prSet presAssocID="{12E06B77-8AE6-41C7-A822-8603FBD20FF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04E20-B736-49B5-92A0-371FADFE5082}" type="pres">
      <dgm:prSet presAssocID="{3C5E5A50-61B3-49D2-9C48-FBE6617DC474}" presName="spacer" presStyleCnt="0"/>
      <dgm:spPr/>
      <dgm:t>
        <a:bodyPr/>
        <a:lstStyle/>
        <a:p>
          <a:endParaRPr lang="en-US"/>
        </a:p>
      </dgm:t>
    </dgm:pt>
    <dgm:pt modelId="{8DBF63D4-42CE-4147-90FD-ADBC385FAFFD}" type="pres">
      <dgm:prSet presAssocID="{DA0BABD1-FF3A-431F-90FC-20296385471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0CB52D-F857-4AF6-977F-96DCED3E34E5}" type="pres">
      <dgm:prSet presAssocID="{CA6F093D-0147-44C7-B914-02ED19825C9D}" presName="spacer" presStyleCnt="0"/>
      <dgm:spPr/>
      <dgm:t>
        <a:bodyPr/>
        <a:lstStyle/>
        <a:p>
          <a:endParaRPr lang="en-US"/>
        </a:p>
      </dgm:t>
    </dgm:pt>
    <dgm:pt modelId="{B0903C80-FD2F-4BC9-942D-9DA227AB11E9}" type="pres">
      <dgm:prSet presAssocID="{09718487-828E-461F-9E98-21BFE10C9F5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5DA75-2DBB-4A50-AAEB-DAE965D4BB01}" type="pres">
      <dgm:prSet presAssocID="{5428E55C-2A14-4EE1-B0D5-12BA07F60355}" presName="spacer" presStyleCnt="0"/>
      <dgm:spPr/>
      <dgm:t>
        <a:bodyPr/>
        <a:lstStyle/>
        <a:p>
          <a:endParaRPr lang="en-US"/>
        </a:p>
      </dgm:t>
    </dgm:pt>
    <dgm:pt modelId="{23CD91C7-697E-4436-B755-1096F87A70D9}" type="pres">
      <dgm:prSet presAssocID="{439AFD42-D9E9-434F-AC5D-D304E0EA2CE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DB14C8-DD88-400D-B2E7-160FF8CE14A0}" srcId="{62D86346-5FDE-4BBE-A21B-5913B024188F}" destId="{439AFD42-D9E9-434F-AC5D-D304E0EA2CE0}" srcOrd="3" destOrd="0" parTransId="{531B41D8-FAE1-49E1-BE06-51213D694101}" sibTransId="{503A8EC1-7907-491F-A530-6045E5CA6439}"/>
    <dgm:cxn modelId="{93203CA8-AB12-42B4-B41C-880F4788E6BD}" type="presOf" srcId="{12E06B77-8AE6-41C7-A822-8603FBD20FF1}" destId="{4AB5C2A3-5C6E-4516-9892-DDDA24743ED4}" srcOrd="0" destOrd="0" presId="urn:microsoft.com/office/officeart/2005/8/layout/vList2"/>
    <dgm:cxn modelId="{62A2CC1B-0176-466F-B80B-F46A26E69927}" type="presOf" srcId="{09718487-828E-461F-9E98-21BFE10C9F5C}" destId="{B0903C80-FD2F-4BC9-942D-9DA227AB11E9}" srcOrd="0" destOrd="0" presId="urn:microsoft.com/office/officeart/2005/8/layout/vList2"/>
    <dgm:cxn modelId="{C3A62DDD-6B14-4714-B063-893382F7675F}" srcId="{62D86346-5FDE-4BBE-A21B-5913B024188F}" destId="{09718487-828E-461F-9E98-21BFE10C9F5C}" srcOrd="2" destOrd="0" parTransId="{4E002002-9B32-4730-986D-102F03CEAA5B}" sibTransId="{5428E55C-2A14-4EE1-B0D5-12BA07F60355}"/>
    <dgm:cxn modelId="{F61FE25E-CC30-4DCC-A980-27B643B18481}" srcId="{62D86346-5FDE-4BBE-A21B-5913B024188F}" destId="{DA0BABD1-FF3A-431F-90FC-20296385471E}" srcOrd="1" destOrd="0" parTransId="{05BC57BB-9CFF-423D-AA3F-6276C22E02CA}" sibTransId="{CA6F093D-0147-44C7-B914-02ED19825C9D}"/>
    <dgm:cxn modelId="{02B21069-A336-4434-971B-CA6B6D3A8622}" type="presOf" srcId="{DA0BABD1-FF3A-431F-90FC-20296385471E}" destId="{8DBF63D4-42CE-4147-90FD-ADBC385FAFFD}" srcOrd="0" destOrd="0" presId="urn:microsoft.com/office/officeart/2005/8/layout/vList2"/>
    <dgm:cxn modelId="{9CC14617-ECBB-4218-8E4C-714D1F1AC784}" srcId="{62D86346-5FDE-4BBE-A21B-5913B024188F}" destId="{12E06B77-8AE6-41C7-A822-8603FBD20FF1}" srcOrd="0" destOrd="0" parTransId="{87AD6F58-59C7-4C4F-BCD9-9DFA6155E8DD}" sibTransId="{3C5E5A50-61B3-49D2-9C48-FBE6617DC474}"/>
    <dgm:cxn modelId="{7C8E4F39-786E-4D9F-929B-520EB6AB4A84}" type="presOf" srcId="{439AFD42-D9E9-434F-AC5D-D304E0EA2CE0}" destId="{23CD91C7-697E-4436-B755-1096F87A70D9}" srcOrd="0" destOrd="0" presId="urn:microsoft.com/office/officeart/2005/8/layout/vList2"/>
    <dgm:cxn modelId="{5A55E7E3-24C3-4FEA-8D62-6357AB8379D9}" type="presOf" srcId="{62D86346-5FDE-4BBE-A21B-5913B024188F}" destId="{7805C90F-D682-4E7B-8138-47995C025F31}" srcOrd="0" destOrd="0" presId="urn:microsoft.com/office/officeart/2005/8/layout/vList2"/>
    <dgm:cxn modelId="{9CC69DB2-E7E3-4CB2-9698-D6E299753641}" type="presParOf" srcId="{7805C90F-D682-4E7B-8138-47995C025F31}" destId="{4AB5C2A3-5C6E-4516-9892-DDDA24743ED4}" srcOrd="0" destOrd="0" presId="urn:microsoft.com/office/officeart/2005/8/layout/vList2"/>
    <dgm:cxn modelId="{DE388EFF-2126-4E20-A1BF-8D3B7FB952F3}" type="presParOf" srcId="{7805C90F-D682-4E7B-8138-47995C025F31}" destId="{CD704E20-B736-49B5-92A0-371FADFE5082}" srcOrd="1" destOrd="0" presId="urn:microsoft.com/office/officeart/2005/8/layout/vList2"/>
    <dgm:cxn modelId="{56D888EF-EDB9-40DB-AA72-7131B1B560B8}" type="presParOf" srcId="{7805C90F-D682-4E7B-8138-47995C025F31}" destId="{8DBF63D4-42CE-4147-90FD-ADBC385FAFFD}" srcOrd="2" destOrd="0" presId="urn:microsoft.com/office/officeart/2005/8/layout/vList2"/>
    <dgm:cxn modelId="{F4FAA8C6-0C18-4367-82AC-CF541FA365E6}" type="presParOf" srcId="{7805C90F-D682-4E7B-8138-47995C025F31}" destId="{400CB52D-F857-4AF6-977F-96DCED3E34E5}" srcOrd="3" destOrd="0" presId="urn:microsoft.com/office/officeart/2005/8/layout/vList2"/>
    <dgm:cxn modelId="{7F4D9A96-F93D-4455-BA4B-08A8742B2018}" type="presParOf" srcId="{7805C90F-D682-4E7B-8138-47995C025F31}" destId="{B0903C80-FD2F-4BC9-942D-9DA227AB11E9}" srcOrd="4" destOrd="0" presId="urn:microsoft.com/office/officeart/2005/8/layout/vList2"/>
    <dgm:cxn modelId="{7C3142D8-9FE7-41C7-AAA1-6B60C71CBA21}" type="presParOf" srcId="{7805C90F-D682-4E7B-8138-47995C025F31}" destId="{1BD5DA75-2DBB-4A50-AAEB-DAE965D4BB01}" srcOrd="5" destOrd="0" presId="urn:microsoft.com/office/officeart/2005/8/layout/vList2"/>
    <dgm:cxn modelId="{89EA2DD3-9E73-4D44-B8E0-5CE2F642A5BA}" type="presParOf" srcId="{7805C90F-D682-4E7B-8138-47995C025F31}" destId="{23CD91C7-697E-4436-B755-1096F87A70D9}" srcOrd="6" destOrd="0" presId="urn:microsoft.com/office/officeart/2005/8/layout/vList2"/>
  </dgm:cxnLst>
  <dgm:bg/>
  <dgm:whole/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4FEE849B-2340-4860-A9A6-2A7270EFCA24}" type="doc">
      <dgm:prSet loTypeId="urn:microsoft.com/office/officeart/2005/8/layout/vList2" loCatId="list" qsTypeId="urn:microsoft.com/office/officeart/2005/8/quickstyle/simple3" qsCatId="simple" csTypeId="urn:microsoft.com/office/officeart/2005/8/colors/accent6_4" csCatId="accent6"/>
      <dgm:spPr/>
      <dgm:t>
        <a:bodyPr/>
        <a:lstStyle/>
        <a:p>
          <a:endParaRPr lang="en-US"/>
        </a:p>
      </dgm:t>
    </dgm:pt>
    <dgm:pt modelId="{D7FA284E-A6A8-44F5-8434-457FD4AD1EC6}">
      <dgm:prSet/>
      <dgm:spPr/>
      <dgm:t>
        <a:bodyPr/>
        <a:lstStyle/>
        <a:p>
          <a:pPr rtl="0"/>
          <a:r>
            <a:rPr lang="en-US" dirty="0" err="1" smtClean="0"/>
            <a:t>Ist</a:t>
          </a:r>
          <a:r>
            <a:rPr lang="en-US" dirty="0" smtClean="0"/>
            <a:t> 60 degree of this cuts off the dentin engaged in the flutes of the file ,  the reminder of the movement picks up this dentin in the flutes of the file.</a:t>
          </a:r>
          <a:endParaRPr lang="en-US" dirty="0"/>
        </a:p>
      </dgm:t>
    </dgm:pt>
    <dgm:pt modelId="{83229D75-3118-4161-B6C1-19E210524253}" type="parTrans" cxnId="{2757D195-D6E0-405F-8821-3FD4E224DF7A}">
      <dgm:prSet/>
      <dgm:spPr/>
      <dgm:t>
        <a:bodyPr/>
        <a:lstStyle/>
        <a:p>
          <a:endParaRPr lang="en-US"/>
        </a:p>
      </dgm:t>
    </dgm:pt>
    <dgm:pt modelId="{BC902941-558B-451C-A78E-76FD198E57A6}" type="sibTrans" cxnId="{2757D195-D6E0-405F-8821-3FD4E224DF7A}">
      <dgm:prSet/>
      <dgm:spPr/>
      <dgm:t>
        <a:bodyPr/>
        <a:lstStyle/>
        <a:p>
          <a:endParaRPr lang="en-US"/>
        </a:p>
      </dgm:t>
    </dgm:pt>
    <dgm:pt modelId="{194E571F-8F1D-4D73-BF8C-F2B459D973BD}">
      <dgm:prSet/>
      <dgm:spPr/>
      <dgm:t>
        <a:bodyPr/>
        <a:lstStyle/>
        <a:p>
          <a:pPr rtl="0"/>
          <a:r>
            <a:rPr lang="en-US" dirty="0" smtClean="0"/>
            <a:t>The balanced force cycle of movement should be no more than 3 times before the file is with drawn to be cleaned </a:t>
          </a:r>
          <a:endParaRPr lang="en-US" dirty="0"/>
        </a:p>
      </dgm:t>
    </dgm:pt>
    <dgm:pt modelId="{701E5A95-CAC8-4038-A632-023E7E20B03B}" type="parTrans" cxnId="{B1796775-B3DD-4DB8-873C-19C213EB3FEF}">
      <dgm:prSet/>
      <dgm:spPr/>
      <dgm:t>
        <a:bodyPr/>
        <a:lstStyle/>
        <a:p>
          <a:endParaRPr lang="en-US"/>
        </a:p>
      </dgm:t>
    </dgm:pt>
    <dgm:pt modelId="{B404E058-0B3B-4595-8975-5E19C4CB7A6C}" type="sibTrans" cxnId="{B1796775-B3DD-4DB8-873C-19C213EB3FEF}">
      <dgm:prSet/>
      <dgm:spPr/>
      <dgm:t>
        <a:bodyPr/>
        <a:lstStyle/>
        <a:p>
          <a:endParaRPr lang="en-US"/>
        </a:p>
      </dgm:t>
    </dgm:pt>
    <dgm:pt modelId="{A0321758-2195-46AC-A23D-2066DAC1A1EA}">
      <dgm:prSet/>
      <dgm:spPr/>
      <dgm:t>
        <a:bodyPr/>
        <a:lstStyle/>
        <a:p>
          <a:pPr rtl="0"/>
          <a:r>
            <a:rPr lang="en-US" dirty="0" smtClean="0"/>
            <a:t>The root canal system is irrigated copiously before the file is reintroduced  </a:t>
          </a:r>
          <a:endParaRPr lang="en-US" dirty="0"/>
        </a:p>
      </dgm:t>
    </dgm:pt>
    <dgm:pt modelId="{0F5E2C66-6BD6-4CB0-B588-1FA2D1DC1F1C}" type="parTrans" cxnId="{B9196518-D121-4C0C-9E9F-9F8612ADB7F4}">
      <dgm:prSet/>
      <dgm:spPr/>
      <dgm:t>
        <a:bodyPr/>
        <a:lstStyle/>
        <a:p>
          <a:endParaRPr lang="en-US"/>
        </a:p>
      </dgm:t>
    </dgm:pt>
    <dgm:pt modelId="{B7C4E194-71A6-44F1-86F0-20E09D4A4D10}" type="sibTrans" cxnId="{B9196518-D121-4C0C-9E9F-9F8612ADB7F4}">
      <dgm:prSet/>
      <dgm:spPr/>
      <dgm:t>
        <a:bodyPr/>
        <a:lstStyle/>
        <a:p>
          <a:endParaRPr lang="en-US"/>
        </a:p>
      </dgm:t>
    </dgm:pt>
    <dgm:pt modelId="{052D7DBF-C9FD-4CDF-A8F9-22BCF7F47F4E}" type="pres">
      <dgm:prSet presAssocID="{4FEE849B-2340-4860-A9A6-2A7270EFCA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A2E30D-CFE4-485A-B1E5-1C6E44F38CB6}" type="pres">
      <dgm:prSet presAssocID="{D7FA284E-A6A8-44F5-8434-457FD4AD1EC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DD008D-576D-4FFA-BDFF-2BB56D00B5C2}" type="pres">
      <dgm:prSet presAssocID="{BC902941-558B-451C-A78E-76FD198E57A6}" presName="spacer" presStyleCnt="0"/>
      <dgm:spPr/>
      <dgm:t>
        <a:bodyPr/>
        <a:lstStyle/>
        <a:p>
          <a:endParaRPr lang="en-US"/>
        </a:p>
      </dgm:t>
    </dgm:pt>
    <dgm:pt modelId="{84394CBA-868C-4471-9E42-FCAF88869ED9}" type="pres">
      <dgm:prSet presAssocID="{194E571F-8F1D-4D73-BF8C-F2B459D973B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6310AE-112E-4CA3-9923-A164EA968083}" type="pres">
      <dgm:prSet presAssocID="{B404E058-0B3B-4595-8975-5E19C4CB7A6C}" presName="spacer" presStyleCnt="0"/>
      <dgm:spPr/>
      <dgm:t>
        <a:bodyPr/>
        <a:lstStyle/>
        <a:p>
          <a:endParaRPr lang="en-US"/>
        </a:p>
      </dgm:t>
    </dgm:pt>
    <dgm:pt modelId="{FF797CD1-566B-4DBF-BC8E-E3C768D3DE38}" type="pres">
      <dgm:prSet presAssocID="{A0321758-2195-46AC-A23D-2066DAC1A1E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EE085A-1B34-478D-9902-3BB0C56CF6E3}" type="presOf" srcId="{194E571F-8F1D-4D73-BF8C-F2B459D973BD}" destId="{84394CBA-868C-4471-9E42-FCAF88869ED9}" srcOrd="0" destOrd="0" presId="urn:microsoft.com/office/officeart/2005/8/layout/vList2"/>
    <dgm:cxn modelId="{A382E754-C02C-4356-B8ED-C31B2BE7BE4D}" type="presOf" srcId="{4FEE849B-2340-4860-A9A6-2A7270EFCA24}" destId="{052D7DBF-C9FD-4CDF-A8F9-22BCF7F47F4E}" srcOrd="0" destOrd="0" presId="urn:microsoft.com/office/officeart/2005/8/layout/vList2"/>
    <dgm:cxn modelId="{DBE8B59A-7F4A-49B6-A0B2-DED74E96539D}" type="presOf" srcId="{D7FA284E-A6A8-44F5-8434-457FD4AD1EC6}" destId="{42A2E30D-CFE4-485A-B1E5-1C6E44F38CB6}" srcOrd="0" destOrd="0" presId="urn:microsoft.com/office/officeart/2005/8/layout/vList2"/>
    <dgm:cxn modelId="{B9196518-D121-4C0C-9E9F-9F8612ADB7F4}" srcId="{4FEE849B-2340-4860-A9A6-2A7270EFCA24}" destId="{A0321758-2195-46AC-A23D-2066DAC1A1EA}" srcOrd="2" destOrd="0" parTransId="{0F5E2C66-6BD6-4CB0-B588-1FA2D1DC1F1C}" sibTransId="{B7C4E194-71A6-44F1-86F0-20E09D4A4D10}"/>
    <dgm:cxn modelId="{DE0FDD46-FEC6-4879-9E0B-1BD6AF8F92F8}" type="presOf" srcId="{A0321758-2195-46AC-A23D-2066DAC1A1EA}" destId="{FF797CD1-566B-4DBF-BC8E-E3C768D3DE38}" srcOrd="0" destOrd="0" presId="urn:microsoft.com/office/officeart/2005/8/layout/vList2"/>
    <dgm:cxn modelId="{2757D195-D6E0-405F-8821-3FD4E224DF7A}" srcId="{4FEE849B-2340-4860-A9A6-2A7270EFCA24}" destId="{D7FA284E-A6A8-44F5-8434-457FD4AD1EC6}" srcOrd="0" destOrd="0" parTransId="{83229D75-3118-4161-B6C1-19E210524253}" sibTransId="{BC902941-558B-451C-A78E-76FD198E57A6}"/>
    <dgm:cxn modelId="{B1796775-B3DD-4DB8-873C-19C213EB3FEF}" srcId="{4FEE849B-2340-4860-A9A6-2A7270EFCA24}" destId="{194E571F-8F1D-4D73-BF8C-F2B459D973BD}" srcOrd="1" destOrd="0" parTransId="{701E5A95-CAC8-4038-A632-023E7E20B03B}" sibTransId="{B404E058-0B3B-4595-8975-5E19C4CB7A6C}"/>
    <dgm:cxn modelId="{A6985669-375F-4A1F-BFBB-818E3277C1D3}" type="presParOf" srcId="{052D7DBF-C9FD-4CDF-A8F9-22BCF7F47F4E}" destId="{42A2E30D-CFE4-485A-B1E5-1C6E44F38CB6}" srcOrd="0" destOrd="0" presId="urn:microsoft.com/office/officeart/2005/8/layout/vList2"/>
    <dgm:cxn modelId="{BBE254E3-E057-40DE-B0F9-2DF4162EBA28}" type="presParOf" srcId="{052D7DBF-C9FD-4CDF-A8F9-22BCF7F47F4E}" destId="{3EDD008D-576D-4FFA-BDFF-2BB56D00B5C2}" srcOrd="1" destOrd="0" presId="urn:microsoft.com/office/officeart/2005/8/layout/vList2"/>
    <dgm:cxn modelId="{AFC31628-E5AF-416B-ADB5-E42BC26C50EB}" type="presParOf" srcId="{052D7DBF-C9FD-4CDF-A8F9-22BCF7F47F4E}" destId="{84394CBA-868C-4471-9E42-FCAF88869ED9}" srcOrd="2" destOrd="0" presId="urn:microsoft.com/office/officeart/2005/8/layout/vList2"/>
    <dgm:cxn modelId="{AB78A471-80A7-45EB-AE5C-0B6D1FBA0A68}" type="presParOf" srcId="{052D7DBF-C9FD-4CDF-A8F9-22BCF7F47F4E}" destId="{F76310AE-112E-4CA3-9923-A164EA968083}" srcOrd="3" destOrd="0" presId="urn:microsoft.com/office/officeart/2005/8/layout/vList2"/>
    <dgm:cxn modelId="{462BFD11-7234-413F-9B70-25B1F48E56D6}" type="presParOf" srcId="{052D7DBF-C9FD-4CDF-A8F9-22BCF7F47F4E}" destId="{FF797CD1-566B-4DBF-BC8E-E3C768D3DE38}" srcOrd="4" destOrd="0" presId="urn:microsoft.com/office/officeart/2005/8/layout/vList2"/>
  </dgm:cxnLst>
  <dgm:bg/>
  <dgm:whole/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5A0B47EE-A7A7-4D7C-A222-12D06D2AECFB}" type="doc">
      <dgm:prSet loTypeId="urn:microsoft.com/office/officeart/2005/8/layout/process1" loCatId="process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080E77D-2760-44E8-85CF-AFD6ABC754AE}">
      <dgm:prSet/>
      <dgm:spPr/>
      <dgm:t>
        <a:bodyPr/>
        <a:lstStyle/>
        <a:p>
          <a:pPr rtl="0"/>
          <a:r>
            <a:rPr lang="en-US" dirty="0" smtClean="0"/>
            <a:t>File cutting occurs especially at the apical extent of the file</a:t>
          </a:r>
          <a:endParaRPr lang="en-US" dirty="0"/>
        </a:p>
      </dgm:t>
    </dgm:pt>
    <dgm:pt modelId="{4EE818B9-089E-4B24-9D2A-FBFF3BB79C6F}" type="parTrans" cxnId="{8FE522AE-27B1-4A28-ADE6-3787A05B12E5}">
      <dgm:prSet/>
      <dgm:spPr/>
      <dgm:t>
        <a:bodyPr/>
        <a:lstStyle/>
        <a:p>
          <a:endParaRPr lang="en-US"/>
        </a:p>
      </dgm:t>
    </dgm:pt>
    <dgm:pt modelId="{AFCE30AF-A25A-48EC-AC2C-DD4FC905B014}" type="sibTrans" cxnId="{8FE522AE-27B1-4A28-ADE6-3787A05B12E5}">
      <dgm:prSet/>
      <dgm:spPr/>
      <dgm:t>
        <a:bodyPr/>
        <a:lstStyle/>
        <a:p>
          <a:endParaRPr lang="en-US"/>
        </a:p>
      </dgm:t>
    </dgm:pt>
    <dgm:pt modelId="{C2472BF0-8CDA-4BB5-92D6-61EFBE41D0C6}">
      <dgm:prSet/>
      <dgm:spPr/>
      <dgm:t>
        <a:bodyPr/>
        <a:lstStyle/>
        <a:p>
          <a:pPr rtl="0"/>
          <a:r>
            <a:rPr lang="en-US" dirty="0" smtClean="0"/>
            <a:t>Safe ended file tip stays centered in  the  root when activated in phase II file cutting  </a:t>
          </a:r>
          <a:endParaRPr lang="en-US" dirty="0"/>
        </a:p>
      </dgm:t>
    </dgm:pt>
    <dgm:pt modelId="{E40AEA74-D5AA-4116-9AD0-927B59951767}" type="parTrans" cxnId="{D8845834-6B76-46A1-8F56-4666C5E0CC32}">
      <dgm:prSet/>
      <dgm:spPr/>
      <dgm:t>
        <a:bodyPr/>
        <a:lstStyle/>
        <a:p>
          <a:endParaRPr lang="en-US"/>
        </a:p>
      </dgm:t>
    </dgm:pt>
    <dgm:pt modelId="{AE76D129-912F-43EC-8A67-E5D0A2BF858C}" type="sibTrans" cxnId="{D8845834-6B76-46A1-8F56-4666C5E0CC32}">
      <dgm:prSet/>
      <dgm:spPr/>
      <dgm:t>
        <a:bodyPr/>
        <a:lstStyle/>
        <a:p>
          <a:endParaRPr lang="en-US"/>
        </a:p>
      </dgm:t>
    </dgm:pt>
    <dgm:pt modelId="{5A57F472-EA9B-4828-950D-6763782643B4}" type="pres">
      <dgm:prSet presAssocID="{5A0B47EE-A7A7-4D7C-A222-12D06D2AEC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DCDD44-FA70-47BC-B9C3-8B43B7D3C1E2}" type="pres">
      <dgm:prSet presAssocID="{5080E77D-2760-44E8-85CF-AFD6ABC754AE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EDFDFC-81A8-4787-A5B8-759E4756F55B}" type="pres">
      <dgm:prSet presAssocID="{AFCE30AF-A25A-48EC-AC2C-DD4FC905B014}" presName="sibTrans" presStyleLbl="sibTrans2D1" presStyleIdx="0" presStyleCnt="1"/>
      <dgm:spPr/>
      <dgm:t>
        <a:bodyPr/>
        <a:lstStyle/>
        <a:p>
          <a:endParaRPr lang="en-US"/>
        </a:p>
      </dgm:t>
    </dgm:pt>
    <dgm:pt modelId="{6BF0DC22-DE58-4652-A0D6-41D3B9916CE8}" type="pres">
      <dgm:prSet presAssocID="{AFCE30AF-A25A-48EC-AC2C-DD4FC905B014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78152771-9DD2-4963-A52E-9EE598733FCB}" type="pres">
      <dgm:prSet presAssocID="{C2472BF0-8CDA-4BB5-92D6-61EFBE41D0C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4A7DC9-8B73-48B7-847E-E6200C5D73E1}" type="presOf" srcId="{5080E77D-2760-44E8-85CF-AFD6ABC754AE}" destId="{30DCDD44-FA70-47BC-B9C3-8B43B7D3C1E2}" srcOrd="0" destOrd="0" presId="urn:microsoft.com/office/officeart/2005/8/layout/process1"/>
    <dgm:cxn modelId="{D5C7962C-BE6A-485A-89BA-06149C7341B0}" type="presOf" srcId="{5A0B47EE-A7A7-4D7C-A222-12D06D2AECFB}" destId="{5A57F472-EA9B-4828-950D-6763782643B4}" srcOrd="0" destOrd="0" presId="urn:microsoft.com/office/officeart/2005/8/layout/process1"/>
    <dgm:cxn modelId="{02B30E4A-FBFA-4CFF-83C1-1993F91009DC}" type="presOf" srcId="{AFCE30AF-A25A-48EC-AC2C-DD4FC905B014}" destId="{6BF0DC22-DE58-4652-A0D6-41D3B9916CE8}" srcOrd="1" destOrd="0" presId="urn:microsoft.com/office/officeart/2005/8/layout/process1"/>
    <dgm:cxn modelId="{8FE522AE-27B1-4A28-ADE6-3787A05B12E5}" srcId="{5A0B47EE-A7A7-4D7C-A222-12D06D2AECFB}" destId="{5080E77D-2760-44E8-85CF-AFD6ABC754AE}" srcOrd="0" destOrd="0" parTransId="{4EE818B9-089E-4B24-9D2A-FBFF3BB79C6F}" sibTransId="{AFCE30AF-A25A-48EC-AC2C-DD4FC905B014}"/>
    <dgm:cxn modelId="{8D913875-2018-4E70-BAEF-20C11FA3B009}" type="presOf" srcId="{C2472BF0-8CDA-4BB5-92D6-61EFBE41D0C6}" destId="{78152771-9DD2-4963-A52E-9EE598733FCB}" srcOrd="0" destOrd="0" presId="urn:microsoft.com/office/officeart/2005/8/layout/process1"/>
    <dgm:cxn modelId="{D8845834-6B76-46A1-8F56-4666C5E0CC32}" srcId="{5A0B47EE-A7A7-4D7C-A222-12D06D2AECFB}" destId="{C2472BF0-8CDA-4BB5-92D6-61EFBE41D0C6}" srcOrd="1" destOrd="0" parTransId="{E40AEA74-D5AA-4116-9AD0-927B59951767}" sibTransId="{AE76D129-912F-43EC-8A67-E5D0A2BF858C}"/>
    <dgm:cxn modelId="{634451AE-23E0-45F5-8EEC-1B8E89B6C278}" type="presOf" srcId="{AFCE30AF-A25A-48EC-AC2C-DD4FC905B014}" destId="{17EDFDFC-81A8-4787-A5B8-759E4756F55B}" srcOrd="0" destOrd="0" presId="urn:microsoft.com/office/officeart/2005/8/layout/process1"/>
    <dgm:cxn modelId="{725A7232-71D2-4A1F-BC01-B04F21ECADCA}" type="presParOf" srcId="{5A57F472-EA9B-4828-950D-6763782643B4}" destId="{30DCDD44-FA70-47BC-B9C3-8B43B7D3C1E2}" srcOrd="0" destOrd="0" presId="urn:microsoft.com/office/officeart/2005/8/layout/process1"/>
    <dgm:cxn modelId="{E6BDFD4B-5F08-4CCC-8C1B-1BB6DF0585B7}" type="presParOf" srcId="{5A57F472-EA9B-4828-950D-6763782643B4}" destId="{17EDFDFC-81A8-4787-A5B8-759E4756F55B}" srcOrd="1" destOrd="0" presId="urn:microsoft.com/office/officeart/2005/8/layout/process1"/>
    <dgm:cxn modelId="{4FF95642-9D5A-46D5-BD9B-DEC0FD6F4608}" type="presParOf" srcId="{17EDFDFC-81A8-4787-A5B8-759E4756F55B}" destId="{6BF0DC22-DE58-4652-A0D6-41D3B9916CE8}" srcOrd="0" destOrd="0" presId="urn:microsoft.com/office/officeart/2005/8/layout/process1"/>
    <dgm:cxn modelId="{2F87D409-73B4-409D-BB5A-569C89DC8E52}" type="presParOf" srcId="{5A57F472-EA9B-4828-950D-6763782643B4}" destId="{78152771-9DD2-4963-A52E-9EE598733FCB}" srcOrd="2" destOrd="0" presId="urn:microsoft.com/office/officeart/2005/8/layout/process1"/>
  </dgm:cxnLst>
  <dgm:bg/>
  <dgm:whole/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BD6009E7-301B-4B61-BE0E-DBC8869176AE}" type="doc">
      <dgm:prSet loTypeId="urn:microsoft.com/office/officeart/2005/8/layout/hProcess9" loCatId="process" qsTypeId="urn:microsoft.com/office/officeart/2005/8/quickstyle/simple3" qsCatId="simple" csTypeId="urn:microsoft.com/office/officeart/2005/8/colors/accent5_4" csCatId="accent5"/>
      <dgm:spPr/>
      <dgm:t>
        <a:bodyPr/>
        <a:lstStyle/>
        <a:p>
          <a:endParaRPr lang="en-US"/>
        </a:p>
      </dgm:t>
    </dgm:pt>
    <dgm:pt modelId="{64101B48-68D5-4B1D-ACDD-E5CC49B76551}">
      <dgm:prSet/>
      <dgm:spPr/>
      <dgm:t>
        <a:bodyPr/>
        <a:lstStyle/>
        <a:p>
          <a:pPr algn="l" rtl="0"/>
          <a:r>
            <a:rPr lang="en-US" dirty="0" smtClean="0"/>
            <a:t>Involves a synergistic system </a:t>
          </a:r>
          <a:r>
            <a:rPr lang="en-US" dirty="0" err="1" smtClean="0"/>
            <a:t>i</a:t>
          </a:r>
          <a:r>
            <a:rPr lang="en-US" dirty="0" smtClean="0"/>
            <a:t> e., canal preparation &amp; cleaning , irrigation &amp; disinfection , canal packing &amp; filing are all accomplished with the same group of instruments </a:t>
          </a:r>
          <a:endParaRPr lang="en-US" dirty="0"/>
        </a:p>
      </dgm:t>
    </dgm:pt>
    <dgm:pt modelId="{8F5275A1-6C84-408D-BC58-DAB82DA66437}" type="parTrans" cxnId="{9031D12B-C970-4C2B-9C6D-CE9CBB605C11}">
      <dgm:prSet/>
      <dgm:spPr/>
      <dgm:t>
        <a:bodyPr/>
        <a:lstStyle/>
        <a:p>
          <a:endParaRPr lang="en-US"/>
        </a:p>
      </dgm:t>
    </dgm:pt>
    <dgm:pt modelId="{2DF388A8-299F-49C3-972F-7EC6FDC21A58}" type="sibTrans" cxnId="{9031D12B-C970-4C2B-9C6D-CE9CBB605C11}">
      <dgm:prSet/>
      <dgm:spPr/>
      <dgm:t>
        <a:bodyPr/>
        <a:lstStyle/>
        <a:p>
          <a:endParaRPr lang="en-US"/>
        </a:p>
      </dgm:t>
    </dgm:pt>
    <dgm:pt modelId="{B19D46DA-7AA5-4389-8F0E-1F9078E122F0}" type="pres">
      <dgm:prSet presAssocID="{BD6009E7-301B-4B61-BE0E-DBC8869176AE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214BD5-69EC-4566-8149-EB6B86F9C835}" type="pres">
      <dgm:prSet presAssocID="{BD6009E7-301B-4B61-BE0E-DBC8869176AE}" presName="arrow" presStyleLbl="bgShp" presStyleIdx="0" presStyleCnt="1"/>
      <dgm:spPr/>
      <dgm:t>
        <a:bodyPr/>
        <a:lstStyle/>
        <a:p>
          <a:endParaRPr lang="en-US"/>
        </a:p>
      </dgm:t>
    </dgm:pt>
    <dgm:pt modelId="{FD1E6313-BA4C-4AAD-89A9-E00DF0D94C73}" type="pres">
      <dgm:prSet presAssocID="{BD6009E7-301B-4B61-BE0E-DBC8869176AE}" presName="linearProcess" presStyleCnt="0"/>
      <dgm:spPr/>
      <dgm:t>
        <a:bodyPr/>
        <a:lstStyle/>
        <a:p>
          <a:endParaRPr lang="en-US"/>
        </a:p>
      </dgm:t>
    </dgm:pt>
    <dgm:pt modelId="{D1F9E278-1DF0-43F3-9796-FD142AC2E480}" type="pres">
      <dgm:prSet presAssocID="{64101B48-68D5-4B1D-ACDD-E5CC49B76551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26BC62-E3E5-4E59-8640-BAD043515568}" type="presOf" srcId="{64101B48-68D5-4B1D-ACDD-E5CC49B76551}" destId="{D1F9E278-1DF0-43F3-9796-FD142AC2E480}" srcOrd="0" destOrd="0" presId="urn:microsoft.com/office/officeart/2005/8/layout/hProcess9"/>
    <dgm:cxn modelId="{9031D12B-C970-4C2B-9C6D-CE9CBB605C11}" srcId="{BD6009E7-301B-4B61-BE0E-DBC8869176AE}" destId="{64101B48-68D5-4B1D-ACDD-E5CC49B76551}" srcOrd="0" destOrd="0" parTransId="{8F5275A1-6C84-408D-BC58-DAB82DA66437}" sibTransId="{2DF388A8-299F-49C3-972F-7EC6FDC21A58}"/>
    <dgm:cxn modelId="{F1D20AB2-6C4B-48B7-B1A4-7BEBFFFA3808}" type="presOf" srcId="{BD6009E7-301B-4B61-BE0E-DBC8869176AE}" destId="{B19D46DA-7AA5-4389-8F0E-1F9078E122F0}" srcOrd="0" destOrd="0" presId="urn:microsoft.com/office/officeart/2005/8/layout/hProcess9"/>
    <dgm:cxn modelId="{0E15822B-57BE-4B8F-9F97-B9B43BC4C0CF}" type="presParOf" srcId="{B19D46DA-7AA5-4389-8F0E-1F9078E122F0}" destId="{F3214BD5-69EC-4566-8149-EB6B86F9C835}" srcOrd="0" destOrd="0" presId="urn:microsoft.com/office/officeart/2005/8/layout/hProcess9"/>
    <dgm:cxn modelId="{79B7B2D8-09AE-41D7-865F-4EC2B8D7DC62}" type="presParOf" srcId="{B19D46DA-7AA5-4389-8F0E-1F9078E122F0}" destId="{FD1E6313-BA4C-4AAD-89A9-E00DF0D94C73}" srcOrd="1" destOrd="0" presId="urn:microsoft.com/office/officeart/2005/8/layout/hProcess9"/>
    <dgm:cxn modelId="{E5B26DB3-4BF3-4CC5-B1DA-6C0450BB704E}" type="presParOf" srcId="{FD1E6313-BA4C-4AAD-89A9-E00DF0D94C73}" destId="{D1F9E278-1DF0-43F3-9796-FD142AC2E480}" srcOrd="0" destOrd="0" presId="urn:microsoft.com/office/officeart/2005/8/layout/hProcess9"/>
  </dgm:cxnLst>
  <dgm:bg/>
  <dgm:whole/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DE37C7B6-B776-467E-9A90-8E4ED99A1242}" type="doc">
      <dgm:prSet loTypeId="urn:microsoft.com/office/officeart/2005/8/layout/arrow4" loCatId="process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D75C7329-8A79-4C9F-9F72-FE163CDAD458}">
      <dgm:prSet custT="1"/>
      <dgm:spPr/>
      <dgm:t>
        <a:bodyPr/>
        <a:lstStyle/>
        <a:p>
          <a:pPr rtl="0"/>
          <a:r>
            <a:rPr lang="en-US" sz="3600" dirty="0" smtClean="0"/>
            <a:t>1</a:t>
          </a:r>
          <a:r>
            <a:rPr lang="en-US" sz="2800" b="1" dirty="0" smtClean="0"/>
            <a:t>. Acoustic steaming</a:t>
          </a:r>
          <a:endParaRPr lang="en-US" sz="3600" b="1" dirty="0" smtClean="0"/>
        </a:p>
        <a:p>
          <a:pPr rtl="0"/>
          <a:r>
            <a:rPr lang="en-US" sz="1800" dirty="0" smtClean="0">
              <a:solidFill>
                <a:srgbClr val="FF0000"/>
              </a:solidFill>
            </a:rPr>
            <a:t>Mainly for cleaning </a:t>
          </a:r>
        </a:p>
        <a:p>
          <a:pPr rtl="0"/>
          <a:r>
            <a:rPr lang="en-US" sz="1800" dirty="0" smtClean="0">
              <a:solidFill>
                <a:srgbClr val="FF0000"/>
              </a:solidFill>
            </a:rPr>
            <a:t>Retreatment – </a:t>
          </a:r>
          <a:r>
            <a:rPr lang="en-US" sz="1800" dirty="0" err="1" smtClean="0">
              <a:solidFill>
                <a:srgbClr val="FF0000"/>
              </a:solidFill>
            </a:rPr>
            <a:t>retrievial</a:t>
          </a:r>
          <a:r>
            <a:rPr lang="en-US" sz="1800" dirty="0" smtClean="0">
              <a:solidFill>
                <a:srgbClr val="FF0000"/>
              </a:solidFill>
            </a:rPr>
            <a:t> of silver points, posts  , cements   </a:t>
          </a:r>
        </a:p>
        <a:p>
          <a:pPr rtl="0"/>
          <a:r>
            <a:rPr lang="en-US" sz="1800" dirty="0" smtClean="0">
              <a:solidFill>
                <a:schemeClr val="tx1"/>
              </a:solidFill>
            </a:rPr>
            <a:t>Disadvantage</a:t>
          </a:r>
          <a:r>
            <a:rPr lang="en-US" sz="1800" dirty="0" smtClean="0">
              <a:solidFill>
                <a:srgbClr val="FF0000"/>
              </a:solidFill>
            </a:rPr>
            <a:t> – shaping using larger files (30) – zipping </a:t>
          </a:r>
          <a:endParaRPr lang="en-US" sz="1800" dirty="0">
            <a:solidFill>
              <a:srgbClr val="FF0000"/>
            </a:solidFill>
          </a:endParaRPr>
        </a:p>
      </dgm:t>
    </dgm:pt>
    <dgm:pt modelId="{C7970D23-E5E1-44DC-A6DC-F410389EAB83}" type="parTrans" cxnId="{5CE3C5D6-DEB7-4AC3-8E58-D95A5EFEA266}">
      <dgm:prSet/>
      <dgm:spPr/>
      <dgm:t>
        <a:bodyPr/>
        <a:lstStyle/>
        <a:p>
          <a:endParaRPr lang="en-US"/>
        </a:p>
      </dgm:t>
    </dgm:pt>
    <dgm:pt modelId="{C4684DAB-06C7-49D2-B9A4-36D2CED0FF3F}" type="sibTrans" cxnId="{5CE3C5D6-DEB7-4AC3-8E58-D95A5EFEA266}">
      <dgm:prSet/>
      <dgm:spPr/>
      <dgm:t>
        <a:bodyPr/>
        <a:lstStyle/>
        <a:p>
          <a:endParaRPr lang="en-US"/>
        </a:p>
      </dgm:t>
    </dgm:pt>
    <dgm:pt modelId="{B717F087-21C0-4ECB-A285-C7BA8EDD3C58}">
      <dgm:prSet custT="1"/>
      <dgm:spPr/>
      <dgm:t>
        <a:bodyPr/>
        <a:lstStyle/>
        <a:p>
          <a:pPr rtl="0"/>
          <a:r>
            <a:rPr lang="en-US" sz="3600" b="1" dirty="0" smtClean="0"/>
            <a:t>2</a:t>
          </a:r>
          <a:r>
            <a:rPr lang="en-US" sz="2800" b="1" dirty="0" smtClean="0"/>
            <a:t>. </a:t>
          </a:r>
          <a:r>
            <a:rPr lang="en-US" sz="2800" b="1" dirty="0" err="1" smtClean="0"/>
            <a:t>Cavitation</a:t>
          </a:r>
          <a:endParaRPr lang="en-US" sz="2800" b="1" dirty="0" smtClean="0"/>
        </a:p>
        <a:p>
          <a:pPr rtl="0"/>
          <a:r>
            <a:rPr lang="en-US" sz="2000" b="0" dirty="0" smtClean="0">
              <a:solidFill>
                <a:srgbClr val="FF0000"/>
              </a:solidFill>
            </a:rPr>
            <a:t>They move </a:t>
          </a:r>
          <a:r>
            <a:rPr lang="en-US" sz="2000" b="0" dirty="0" err="1" smtClean="0">
              <a:solidFill>
                <a:srgbClr val="FF0000"/>
              </a:solidFill>
            </a:rPr>
            <a:t>irrigant</a:t>
          </a:r>
          <a:r>
            <a:rPr lang="en-US" sz="2000" b="0" dirty="0" smtClean="0">
              <a:solidFill>
                <a:srgbClr val="FF0000"/>
              </a:solidFill>
            </a:rPr>
            <a:t> around the canal enabling penetration to the apical most extent of the canal as well as isthmus , lateral &amp; accessory canals </a:t>
          </a:r>
        </a:p>
        <a:p>
          <a:pPr rtl="0"/>
          <a:r>
            <a:rPr lang="en-US" sz="2000" b="0" dirty="0" smtClean="0">
              <a:solidFill>
                <a:srgbClr val="FF0000"/>
              </a:solidFill>
            </a:rPr>
            <a:t>Have a synergistic effect when used with </a:t>
          </a:r>
          <a:r>
            <a:rPr lang="en-US" sz="2000" b="0" dirty="0" err="1" smtClean="0">
              <a:solidFill>
                <a:srgbClr val="FF0000"/>
              </a:solidFill>
            </a:rPr>
            <a:t>irrigants</a:t>
          </a:r>
          <a:r>
            <a:rPr lang="en-US" sz="2000" b="0" dirty="0" smtClean="0">
              <a:solidFill>
                <a:srgbClr val="FF0000"/>
              </a:solidFill>
            </a:rPr>
            <a:t> such as </a:t>
          </a:r>
          <a:r>
            <a:rPr lang="en-US" sz="2000" b="0" dirty="0" err="1" smtClean="0">
              <a:solidFill>
                <a:srgbClr val="FF0000"/>
              </a:solidFill>
            </a:rPr>
            <a:t>NaOCL</a:t>
          </a:r>
          <a:r>
            <a:rPr lang="en-US" sz="2000" b="0" dirty="0" smtClean="0">
              <a:solidFill>
                <a:srgbClr val="FF0000"/>
              </a:solidFill>
            </a:rPr>
            <a:t> by virtue of acoustic streaming  </a:t>
          </a:r>
          <a:endParaRPr lang="en-US" sz="2000" b="0" dirty="0">
            <a:solidFill>
              <a:srgbClr val="FF0000"/>
            </a:solidFill>
          </a:endParaRPr>
        </a:p>
      </dgm:t>
    </dgm:pt>
    <dgm:pt modelId="{8CA39552-B7AF-4C70-A96E-AAAA8E467ABD}" type="parTrans" cxnId="{8F4154CD-FAD9-4EA1-B6E3-665931AE4525}">
      <dgm:prSet/>
      <dgm:spPr/>
      <dgm:t>
        <a:bodyPr/>
        <a:lstStyle/>
        <a:p>
          <a:endParaRPr lang="en-US"/>
        </a:p>
      </dgm:t>
    </dgm:pt>
    <dgm:pt modelId="{DB567198-3878-4611-A292-B98DD2659870}" type="sibTrans" cxnId="{8F4154CD-FAD9-4EA1-B6E3-665931AE4525}">
      <dgm:prSet/>
      <dgm:spPr/>
      <dgm:t>
        <a:bodyPr/>
        <a:lstStyle/>
        <a:p>
          <a:endParaRPr lang="en-US"/>
        </a:p>
      </dgm:t>
    </dgm:pt>
    <dgm:pt modelId="{E62B9B81-C3A8-4B2B-BF51-C423F649E3AB}" type="pres">
      <dgm:prSet presAssocID="{DE37C7B6-B776-467E-9A90-8E4ED99A124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166EB0-C9F4-4D53-BA60-A6E74B3446B6}" type="pres">
      <dgm:prSet presAssocID="{D75C7329-8A79-4C9F-9F72-FE163CDAD458}" presName="upArrow" presStyleLbl="node1" presStyleIdx="0" presStyleCnt="2"/>
      <dgm:spPr/>
    </dgm:pt>
    <dgm:pt modelId="{C3C12B3B-4A45-44B1-8A00-078E7A52618B}" type="pres">
      <dgm:prSet presAssocID="{D75C7329-8A79-4C9F-9F72-FE163CDAD458}" presName="upArrowText" presStyleLbl="revTx" presStyleIdx="0" presStyleCnt="2" custScaleX="102541" custLinFactNeighborX="153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DC50D-AD78-4A91-B30B-23142DB03AEF}" type="pres">
      <dgm:prSet presAssocID="{B717F087-21C0-4ECB-A285-C7BA8EDD3C58}" presName="downArrow" presStyleLbl="node1" presStyleIdx="1" presStyleCnt="2"/>
      <dgm:spPr/>
    </dgm:pt>
    <dgm:pt modelId="{1DCC5821-C97F-477B-8A62-55405FAEB5C4}" type="pres">
      <dgm:prSet presAssocID="{B717F087-21C0-4ECB-A285-C7BA8EDD3C58}" presName="downArrowText" presStyleLbl="revTx" presStyleIdx="1" presStyleCnt="2" custScaleX="108137" custScaleY="12185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4154CD-FAD9-4EA1-B6E3-665931AE4525}" srcId="{DE37C7B6-B776-467E-9A90-8E4ED99A1242}" destId="{B717F087-21C0-4ECB-A285-C7BA8EDD3C58}" srcOrd="1" destOrd="0" parTransId="{8CA39552-B7AF-4C70-A96E-AAAA8E467ABD}" sibTransId="{DB567198-3878-4611-A292-B98DD2659870}"/>
    <dgm:cxn modelId="{7ACEF38A-2F46-4445-B1EF-CED6D3C85C3C}" type="presOf" srcId="{B717F087-21C0-4ECB-A285-C7BA8EDD3C58}" destId="{1DCC5821-C97F-477B-8A62-55405FAEB5C4}" srcOrd="0" destOrd="0" presId="urn:microsoft.com/office/officeart/2005/8/layout/arrow4"/>
    <dgm:cxn modelId="{EC6425F3-78EF-4276-A1DF-9A8638ECFDB9}" type="presOf" srcId="{DE37C7B6-B776-467E-9A90-8E4ED99A1242}" destId="{E62B9B81-C3A8-4B2B-BF51-C423F649E3AB}" srcOrd="0" destOrd="0" presId="urn:microsoft.com/office/officeart/2005/8/layout/arrow4"/>
    <dgm:cxn modelId="{37B005F6-9813-45CF-BC67-548B86E10EAF}" type="presOf" srcId="{D75C7329-8A79-4C9F-9F72-FE163CDAD458}" destId="{C3C12B3B-4A45-44B1-8A00-078E7A52618B}" srcOrd="0" destOrd="0" presId="urn:microsoft.com/office/officeart/2005/8/layout/arrow4"/>
    <dgm:cxn modelId="{5CE3C5D6-DEB7-4AC3-8E58-D95A5EFEA266}" srcId="{DE37C7B6-B776-467E-9A90-8E4ED99A1242}" destId="{D75C7329-8A79-4C9F-9F72-FE163CDAD458}" srcOrd="0" destOrd="0" parTransId="{C7970D23-E5E1-44DC-A6DC-F410389EAB83}" sibTransId="{C4684DAB-06C7-49D2-B9A4-36D2CED0FF3F}"/>
    <dgm:cxn modelId="{993BC487-2E87-4349-87CE-0DD1B4CDC2A9}" type="presParOf" srcId="{E62B9B81-C3A8-4B2B-BF51-C423F649E3AB}" destId="{64166EB0-C9F4-4D53-BA60-A6E74B3446B6}" srcOrd="0" destOrd="0" presId="urn:microsoft.com/office/officeart/2005/8/layout/arrow4"/>
    <dgm:cxn modelId="{4A8CECAD-D0D9-4E08-B8C8-FA02164768B8}" type="presParOf" srcId="{E62B9B81-C3A8-4B2B-BF51-C423F649E3AB}" destId="{C3C12B3B-4A45-44B1-8A00-078E7A52618B}" srcOrd="1" destOrd="0" presId="urn:microsoft.com/office/officeart/2005/8/layout/arrow4"/>
    <dgm:cxn modelId="{9640A7AD-08C7-4BB2-923E-0A2E67C22086}" type="presParOf" srcId="{E62B9B81-C3A8-4B2B-BF51-C423F649E3AB}" destId="{EB2DC50D-AD78-4A91-B30B-23142DB03AEF}" srcOrd="2" destOrd="0" presId="urn:microsoft.com/office/officeart/2005/8/layout/arrow4"/>
    <dgm:cxn modelId="{9F527884-B468-421A-A8B6-61FDE91CA256}" type="presParOf" srcId="{E62B9B81-C3A8-4B2B-BF51-C423F649E3AB}" destId="{1DCC5821-C97F-477B-8A62-55405FAEB5C4}" srcOrd="3" destOrd="0" presId="urn:microsoft.com/office/officeart/2005/8/layout/arrow4"/>
  </dgm:cxnLst>
  <dgm:bg/>
  <dgm:whole/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A349D94E-AF8A-44B5-8AB2-EAFFC337B41A}" type="doc">
      <dgm:prSet loTypeId="urn:microsoft.com/office/officeart/2005/8/layout/process1" loCatId="process" qsTypeId="urn:microsoft.com/office/officeart/2005/8/quickstyle/simple3" qsCatId="simple" csTypeId="urn:microsoft.com/office/officeart/2005/8/colors/accent4_5" csCatId="accent4"/>
      <dgm:spPr/>
      <dgm:t>
        <a:bodyPr/>
        <a:lstStyle/>
        <a:p>
          <a:endParaRPr lang="en-US"/>
        </a:p>
      </dgm:t>
    </dgm:pt>
    <dgm:pt modelId="{E5F527CC-F489-45F1-9808-26483487C93A}">
      <dgm:prSet/>
      <dgm:spPr/>
      <dgm:t>
        <a:bodyPr/>
        <a:lstStyle/>
        <a:p>
          <a:pPr rtl="0"/>
          <a:r>
            <a:rPr lang="en-US" dirty="0" smtClean="0"/>
            <a:t>Argon laser – irradiation of canal system efficiently removes intra canal debris </a:t>
          </a:r>
          <a:endParaRPr lang="en-US" dirty="0"/>
        </a:p>
      </dgm:t>
    </dgm:pt>
    <dgm:pt modelId="{39804173-D632-4BC3-A9CF-F1F2F09959E9}" type="parTrans" cxnId="{44D56E6E-E805-43C3-85FB-31E066C5026E}">
      <dgm:prSet/>
      <dgm:spPr/>
      <dgm:t>
        <a:bodyPr/>
        <a:lstStyle/>
        <a:p>
          <a:endParaRPr lang="en-US"/>
        </a:p>
      </dgm:t>
    </dgm:pt>
    <dgm:pt modelId="{D65729F1-B513-4898-9EFC-CBA7D36E17BE}" type="sibTrans" cxnId="{44D56E6E-E805-43C3-85FB-31E066C5026E}">
      <dgm:prSet/>
      <dgm:spPr/>
      <dgm:t>
        <a:bodyPr/>
        <a:lstStyle/>
        <a:p>
          <a:endParaRPr lang="en-US"/>
        </a:p>
      </dgm:t>
    </dgm:pt>
    <dgm:pt modelId="{71F20D2F-BD4C-4F76-82B3-A6791181812F}">
      <dgm:prSet/>
      <dgm:spPr/>
      <dgm:t>
        <a:bodyPr/>
        <a:lstStyle/>
        <a:p>
          <a:pPr rtl="0"/>
          <a:r>
            <a:rPr lang="en-US" dirty="0" smtClean="0"/>
            <a:t>Nd.YAG  - in combination with hand filing is able to produce a cleaner root canal with a general absence of smear layer </a:t>
          </a:r>
          <a:endParaRPr lang="en-US" dirty="0"/>
        </a:p>
      </dgm:t>
    </dgm:pt>
    <dgm:pt modelId="{0FB28C61-D0CA-484E-A091-D573C0890003}" type="parTrans" cxnId="{F8133726-9752-4DA5-9E11-0FFED7128A41}">
      <dgm:prSet/>
      <dgm:spPr/>
      <dgm:t>
        <a:bodyPr/>
        <a:lstStyle/>
        <a:p>
          <a:endParaRPr lang="en-US"/>
        </a:p>
      </dgm:t>
    </dgm:pt>
    <dgm:pt modelId="{4D047D8C-490A-4E86-B757-3EA6B16C6EC6}" type="sibTrans" cxnId="{F8133726-9752-4DA5-9E11-0FFED7128A41}">
      <dgm:prSet/>
      <dgm:spPr/>
      <dgm:t>
        <a:bodyPr/>
        <a:lstStyle/>
        <a:p>
          <a:endParaRPr lang="en-US"/>
        </a:p>
      </dgm:t>
    </dgm:pt>
    <dgm:pt modelId="{79AC22F5-61C5-4E02-BDFF-53EFEFB568AD}" type="pres">
      <dgm:prSet presAssocID="{A349D94E-AF8A-44B5-8AB2-EAFFC337B41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35846F-9B27-4379-A39C-9EF69ECFB60D}" type="pres">
      <dgm:prSet presAssocID="{E5F527CC-F489-45F1-9808-26483487C93A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B7B4A1-8F73-44C6-9AA5-2FC75ECC2A1D}" type="pres">
      <dgm:prSet presAssocID="{D65729F1-B513-4898-9EFC-CBA7D36E17BE}" presName="sibTrans" presStyleLbl="sibTrans2D1" presStyleIdx="0" presStyleCnt="1"/>
      <dgm:spPr/>
      <dgm:t>
        <a:bodyPr/>
        <a:lstStyle/>
        <a:p>
          <a:endParaRPr lang="en-US"/>
        </a:p>
      </dgm:t>
    </dgm:pt>
    <dgm:pt modelId="{05829A97-0491-487D-AB7F-D387B082FC5E}" type="pres">
      <dgm:prSet presAssocID="{D65729F1-B513-4898-9EFC-CBA7D36E17BE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AB90FF39-6B5B-43C5-9208-A4C7448C89AC}" type="pres">
      <dgm:prSet presAssocID="{71F20D2F-BD4C-4F76-82B3-A6791181812F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4FE400-BFFA-49C6-968D-118983673089}" type="presOf" srcId="{E5F527CC-F489-45F1-9808-26483487C93A}" destId="{DB35846F-9B27-4379-A39C-9EF69ECFB60D}" srcOrd="0" destOrd="0" presId="urn:microsoft.com/office/officeart/2005/8/layout/process1"/>
    <dgm:cxn modelId="{073B3C1B-375F-4396-9274-FA72171CFB87}" type="presOf" srcId="{D65729F1-B513-4898-9EFC-CBA7D36E17BE}" destId="{E2B7B4A1-8F73-44C6-9AA5-2FC75ECC2A1D}" srcOrd="0" destOrd="0" presId="urn:microsoft.com/office/officeart/2005/8/layout/process1"/>
    <dgm:cxn modelId="{265BACDE-ACF7-4E39-BD8E-D322BF7276E7}" type="presOf" srcId="{D65729F1-B513-4898-9EFC-CBA7D36E17BE}" destId="{05829A97-0491-487D-AB7F-D387B082FC5E}" srcOrd="1" destOrd="0" presId="urn:microsoft.com/office/officeart/2005/8/layout/process1"/>
    <dgm:cxn modelId="{44D56E6E-E805-43C3-85FB-31E066C5026E}" srcId="{A349D94E-AF8A-44B5-8AB2-EAFFC337B41A}" destId="{E5F527CC-F489-45F1-9808-26483487C93A}" srcOrd="0" destOrd="0" parTransId="{39804173-D632-4BC3-A9CF-F1F2F09959E9}" sibTransId="{D65729F1-B513-4898-9EFC-CBA7D36E17BE}"/>
    <dgm:cxn modelId="{F8133726-9752-4DA5-9E11-0FFED7128A41}" srcId="{A349D94E-AF8A-44B5-8AB2-EAFFC337B41A}" destId="{71F20D2F-BD4C-4F76-82B3-A6791181812F}" srcOrd="1" destOrd="0" parTransId="{0FB28C61-D0CA-484E-A091-D573C0890003}" sibTransId="{4D047D8C-490A-4E86-B757-3EA6B16C6EC6}"/>
    <dgm:cxn modelId="{BD7ACD03-7D2C-4B1F-AE4E-4AE9B17F1449}" type="presOf" srcId="{A349D94E-AF8A-44B5-8AB2-EAFFC337B41A}" destId="{79AC22F5-61C5-4E02-BDFF-53EFEFB568AD}" srcOrd="0" destOrd="0" presId="urn:microsoft.com/office/officeart/2005/8/layout/process1"/>
    <dgm:cxn modelId="{FD40EC82-020D-46CB-AB48-7DAEA0930D3E}" type="presOf" srcId="{71F20D2F-BD4C-4F76-82B3-A6791181812F}" destId="{AB90FF39-6B5B-43C5-9208-A4C7448C89AC}" srcOrd="0" destOrd="0" presId="urn:microsoft.com/office/officeart/2005/8/layout/process1"/>
    <dgm:cxn modelId="{AF7B1004-E0DC-4FF5-827F-0176AD77EAE7}" type="presParOf" srcId="{79AC22F5-61C5-4E02-BDFF-53EFEFB568AD}" destId="{DB35846F-9B27-4379-A39C-9EF69ECFB60D}" srcOrd="0" destOrd="0" presId="urn:microsoft.com/office/officeart/2005/8/layout/process1"/>
    <dgm:cxn modelId="{1AADF682-02AC-4450-86E4-8D594FBB71D7}" type="presParOf" srcId="{79AC22F5-61C5-4E02-BDFF-53EFEFB568AD}" destId="{E2B7B4A1-8F73-44C6-9AA5-2FC75ECC2A1D}" srcOrd="1" destOrd="0" presId="urn:microsoft.com/office/officeart/2005/8/layout/process1"/>
    <dgm:cxn modelId="{1E4500F3-F5CA-4775-866D-E54DAD6D45B0}" type="presParOf" srcId="{E2B7B4A1-8F73-44C6-9AA5-2FC75ECC2A1D}" destId="{05829A97-0491-487D-AB7F-D387B082FC5E}" srcOrd="0" destOrd="0" presId="urn:microsoft.com/office/officeart/2005/8/layout/process1"/>
    <dgm:cxn modelId="{07206D18-6B95-4AC2-8EAF-FC0CF73F63E2}" type="presParOf" srcId="{79AC22F5-61C5-4E02-BDFF-53EFEFB568AD}" destId="{AB90FF39-6B5B-43C5-9208-A4C7448C89AC}" srcOrd="2" destOrd="0" presId="urn:microsoft.com/office/officeart/2005/8/layout/process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A29CC0-9E0A-4769-877D-85E3CF7EEBAF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C6D82CFA-3124-4EC8-9431-1EA9E3EB2B33}">
      <dgm:prSet/>
      <dgm:spPr/>
      <dgm:t>
        <a:bodyPr/>
        <a:lstStyle/>
        <a:p>
          <a:pPr rtl="0"/>
          <a:r>
            <a:rPr lang="en-US" b="1" dirty="0" smtClean="0"/>
            <a:t>Shaping facilitates cleaning by removing restrictive dentin   </a:t>
          </a:r>
          <a:endParaRPr lang="en-US" b="1" dirty="0"/>
        </a:p>
      </dgm:t>
    </dgm:pt>
    <dgm:pt modelId="{766DA15B-03E4-44F4-82E9-1B79CF05057F}" type="parTrans" cxnId="{C4D2697B-FDC9-4D45-8E03-8068247A52F0}">
      <dgm:prSet/>
      <dgm:spPr/>
      <dgm:t>
        <a:bodyPr/>
        <a:lstStyle/>
        <a:p>
          <a:endParaRPr lang="en-US"/>
        </a:p>
      </dgm:t>
    </dgm:pt>
    <dgm:pt modelId="{9AE75366-93B7-4E7F-9359-F92DA18B976F}" type="sibTrans" cxnId="{C4D2697B-FDC9-4D45-8E03-8068247A52F0}">
      <dgm:prSet/>
      <dgm:spPr/>
      <dgm:t>
        <a:bodyPr/>
        <a:lstStyle/>
        <a:p>
          <a:endParaRPr lang="en-US"/>
        </a:p>
      </dgm:t>
    </dgm:pt>
    <dgm:pt modelId="{C71F6A06-D597-4993-990F-948916626757}">
      <dgm:prSet/>
      <dgm:spPr/>
      <dgm:t>
        <a:bodyPr/>
        <a:lstStyle/>
        <a:p>
          <a:pPr rtl="0"/>
          <a:r>
            <a:rPr lang="en-US" dirty="0" smtClean="0"/>
            <a:t>Allowing effective volume of irrigation to work deeper  &amp; circulate into all aspects of the root canal system </a:t>
          </a:r>
          <a:endParaRPr lang="en-US" dirty="0"/>
        </a:p>
      </dgm:t>
    </dgm:pt>
    <dgm:pt modelId="{AC45E96A-FDE2-4468-BBB0-7AB8220C2764}" type="parTrans" cxnId="{00CDEB1C-2C87-4BC2-87FB-1A61FE084B77}">
      <dgm:prSet/>
      <dgm:spPr/>
      <dgm:t>
        <a:bodyPr/>
        <a:lstStyle/>
        <a:p>
          <a:endParaRPr lang="en-US"/>
        </a:p>
      </dgm:t>
    </dgm:pt>
    <dgm:pt modelId="{242AFA49-E845-4D4A-8BC0-827D50F365A3}" type="sibTrans" cxnId="{00CDEB1C-2C87-4BC2-87FB-1A61FE084B77}">
      <dgm:prSet/>
      <dgm:spPr/>
      <dgm:t>
        <a:bodyPr/>
        <a:lstStyle/>
        <a:p>
          <a:endParaRPr lang="en-US"/>
        </a:p>
      </dgm:t>
    </dgm:pt>
    <dgm:pt modelId="{1906F4E6-1CA7-42BE-854B-DF19D0037D2C}">
      <dgm:prSet/>
      <dgm:spPr/>
      <dgm:t>
        <a:bodyPr/>
        <a:lstStyle/>
        <a:p>
          <a:pPr rtl="0"/>
          <a:r>
            <a:rPr lang="en-US" dirty="0" smtClean="0"/>
            <a:t>Development of logical cavity preparation specific for the anatomy </a:t>
          </a:r>
          <a:endParaRPr lang="en-US" dirty="0"/>
        </a:p>
      </dgm:t>
    </dgm:pt>
    <dgm:pt modelId="{253D451F-E441-4507-9DDC-5B1C5A8DE42E}" type="parTrans" cxnId="{D921EAA1-468B-41A6-BBE2-11DDB91E8C0B}">
      <dgm:prSet/>
      <dgm:spPr/>
      <dgm:t>
        <a:bodyPr/>
        <a:lstStyle/>
        <a:p>
          <a:endParaRPr lang="en-US"/>
        </a:p>
      </dgm:t>
    </dgm:pt>
    <dgm:pt modelId="{38EE1359-9082-4688-84FD-78AEA51DC94A}" type="sibTrans" cxnId="{D921EAA1-468B-41A6-BBE2-11DDB91E8C0B}">
      <dgm:prSet/>
      <dgm:spPr/>
      <dgm:t>
        <a:bodyPr/>
        <a:lstStyle/>
        <a:p>
          <a:endParaRPr lang="en-US"/>
        </a:p>
      </dgm:t>
    </dgm:pt>
    <dgm:pt modelId="{AB269245-7808-46E2-B5B0-3AA760FAE259}">
      <dgm:prSet/>
      <dgm:spPr/>
      <dgm:t>
        <a:bodyPr/>
        <a:lstStyle/>
        <a:p>
          <a:pPr rtl="0"/>
          <a:r>
            <a:rPr lang="en-US" b="1" dirty="0" smtClean="0"/>
            <a:t>Shaping facilitates </a:t>
          </a:r>
          <a:r>
            <a:rPr lang="en-US" b="1" dirty="0" err="1" smtClean="0"/>
            <a:t>obturation</a:t>
          </a:r>
          <a:endParaRPr lang="en-US" b="1" dirty="0"/>
        </a:p>
      </dgm:t>
    </dgm:pt>
    <dgm:pt modelId="{43115CE0-03D4-4A49-B039-EFE3FFE21464}" type="parTrans" cxnId="{5EF02D8B-27CF-40F3-97E8-F12167DA406F}">
      <dgm:prSet/>
      <dgm:spPr/>
      <dgm:t>
        <a:bodyPr/>
        <a:lstStyle/>
        <a:p>
          <a:endParaRPr lang="en-US"/>
        </a:p>
      </dgm:t>
    </dgm:pt>
    <dgm:pt modelId="{D4880227-BE05-4561-84E7-8CA1375B04F1}" type="sibTrans" cxnId="{5EF02D8B-27CF-40F3-97E8-F12167DA406F}">
      <dgm:prSet/>
      <dgm:spPr/>
      <dgm:t>
        <a:bodyPr/>
        <a:lstStyle/>
        <a:p>
          <a:endParaRPr lang="en-US"/>
        </a:p>
      </dgm:t>
    </dgm:pt>
    <dgm:pt modelId="{89B6AEF5-D0CD-4E5E-A58D-6F3266F384B5}">
      <dgm:prSet/>
      <dgm:spPr/>
      <dgm:t>
        <a:bodyPr/>
        <a:lstStyle/>
        <a:p>
          <a:pPr rtl="0"/>
          <a:r>
            <a:rPr lang="en-US" dirty="0" smtClean="0"/>
            <a:t>3- dimensionally cleaned &amp; shaped root canal system is ideal for compacting Gutta-percha </a:t>
          </a:r>
          <a:endParaRPr lang="en-US" dirty="0"/>
        </a:p>
      </dgm:t>
    </dgm:pt>
    <dgm:pt modelId="{FCBF5FAF-3BFA-45D0-AFBD-CFE049FDCD4F}" type="parTrans" cxnId="{78343256-F17A-45E0-B3B9-D2C137753F2B}">
      <dgm:prSet/>
      <dgm:spPr/>
      <dgm:t>
        <a:bodyPr/>
        <a:lstStyle/>
        <a:p>
          <a:endParaRPr lang="en-US"/>
        </a:p>
      </dgm:t>
    </dgm:pt>
    <dgm:pt modelId="{27C87E22-ECA7-4925-BA9F-BB0B723CF713}" type="sibTrans" cxnId="{78343256-F17A-45E0-B3B9-D2C137753F2B}">
      <dgm:prSet/>
      <dgm:spPr/>
      <dgm:t>
        <a:bodyPr/>
        <a:lstStyle/>
        <a:p>
          <a:endParaRPr lang="en-US"/>
        </a:p>
      </dgm:t>
    </dgm:pt>
    <dgm:pt modelId="{1E0D21F6-8A05-48C7-947C-9B2C9AD82E1F}" type="pres">
      <dgm:prSet presAssocID="{23A29CC0-9E0A-4769-877D-85E3CF7EEB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B504B0-1F3A-469C-A717-8C78A84B7A73}" type="pres">
      <dgm:prSet presAssocID="{C6D82CFA-3124-4EC8-9431-1EA9E3EB2B3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7D7553-F91C-4761-9525-7F44EA0B2DEB}" type="pres">
      <dgm:prSet presAssocID="{9AE75366-93B7-4E7F-9359-F92DA18B976F}" presName="spacer" presStyleCnt="0"/>
      <dgm:spPr/>
    </dgm:pt>
    <dgm:pt modelId="{4D435C0A-0226-454D-9764-38DC43C61D09}" type="pres">
      <dgm:prSet presAssocID="{C71F6A06-D597-4993-990F-94891662675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9E82CD-7CC6-4381-85EA-E78009C79B6A}" type="pres">
      <dgm:prSet presAssocID="{242AFA49-E845-4D4A-8BC0-827D50F365A3}" presName="spacer" presStyleCnt="0"/>
      <dgm:spPr/>
    </dgm:pt>
    <dgm:pt modelId="{2AC1B4FC-3EE3-499F-9902-D490911F70FE}" type="pres">
      <dgm:prSet presAssocID="{1906F4E6-1CA7-42BE-854B-DF19D0037D2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9662F5-A109-49F0-987B-620D6952F0C7}" type="pres">
      <dgm:prSet presAssocID="{38EE1359-9082-4688-84FD-78AEA51DC94A}" presName="spacer" presStyleCnt="0"/>
      <dgm:spPr/>
    </dgm:pt>
    <dgm:pt modelId="{4B5985A9-A619-4E57-9044-1C2A88C16645}" type="pres">
      <dgm:prSet presAssocID="{AB269245-7808-46E2-B5B0-3AA760FAE25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654542-C859-4A21-BDC4-EAC9EAD58074}" type="pres">
      <dgm:prSet presAssocID="{D4880227-BE05-4561-84E7-8CA1375B04F1}" presName="spacer" presStyleCnt="0"/>
      <dgm:spPr/>
    </dgm:pt>
    <dgm:pt modelId="{D5982AC0-4E3D-4758-B8B7-374D4E7875D0}" type="pres">
      <dgm:prSet presAssocID="{89B6AEF5-D0CD-4E5E-A58D-6F3266F384B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58D86F-B65D-4D56-B273-756DD4539C5E}" type="presOf" srcId="{23A29CC0-9E0A-4769-877D-85E3CF7EEBAF}" destId="{1E0D21F6-8A05-48C7-947C-9B2C9AD82E1F}" srcOrd="0" destOrd="0" presId="urn:microsoft.com/office/officeart/2005/8/layout/vList2"/>
    <dgm:cxn modelId="{00CDEB1C-2C87-4BC2-87FB-1A61FE084B77}" srcId="{23A29CC0-9E0A-4769-877D-85E3CF7EEBAF}" destId="{C71F6A06-D597-4993-990F-948916626757}" srcOrd="1" destOrd="0" parTransId="{AC45E96A-FDE2-4468-BBB0-7AB8220C2764}" sibTransId="{242AFA49-E845-4D4A-8BC0-827D50F365A3}"/>
    <dgm:cxn modelId="{D921EAA1-468B-41A6-BBE2-11DDB91E8C0B}" srcId="{23A29CC0-9E0A-4769-877D-85E3CF7EEBAF}" destId="{1906F4E6-1CA7-42BE-854B-DF19D0037D2C}" srcOrd="2" destOrd="0" parTransId="{253D451F-E441-4507-9DDC-5B1C5A8DE42E}" sibTransId="{38EE1359-9082-4688-84FD-78AEA51DC94A}"/>
    <dgm:cxn modelId="{5EF02D8B-27CF-40F3-97E8-F12167DA406F}" srcId="{23A29CC0-9E0A-4769-877D-85E3CF7EEBAF}" destId="{AB269245-7808-46E2-B5B0-3AA760FAE259}" srcOrd="3" destOrd="0" parTransId="{43115CE0-03D4-4A49-B039-EFE3FFE21464}" sibTransId="{D4880227-BE05-4561-84E7-8CA1375B04F1}"/>
    <dgm:cxn modelId="{3F64409C-1315-404D-BFB0-D96863268AEF}" type="presOf" srcId="{C71F6A06-D597-4993-990F-948916626757}" destId="{4D435C0A-0226-454D-9764-38DC43C61D09}" srcOrd="0" destOrd="0" presId="urn:microsoft.com/office/officeart/2005/8/layout/vList2"/>
    <dgm:cxn modelId="{9E8049D3-4C49-406A-878D-930D0E8C9503}" type="presOf" srcId="{C6D82CFA-3124-4EC8-9431-1EA9E3EB2B33}" destId="{F2B504B0-1F3A-469C-A717-8C78A84B7A73}" srcOrd="0" destOrd="0" presId="urn:microsoft.com/office/officeart/2005/8/layout/vList2"/>
    <dgm:cxn modelId="{C4D2697B-FDC9-4D45-8E03-8068247A52F0}" srcId="{23A29CC0-9E0A-4769-877D-85E3CF7EEBAF}" destId="{C6D82CFA-3124-4EC8-9431-1EA9E3EB2B33}" srcOrd="0" destOrd="0" parTransId="{766DA15B-03E4-44F4-82E9-1B79CF05057F}" sibTransId="{9AE75366-93B7-4E7F-9359-F92DA18B976F}"/>
    <dgm:cxn modelId="{78343256-F17A-45E0-B3B9-D2C137753F2B}" srcId="{23A29CC0-9E0A-4769-877D-85E3CF7EEBAF}" destId="{89B6AEF5-D0CD-4E5E-A58D-6F3266F384B5}" srcOrd="4" destOrd="0" parTransId="{FCBF5FAF-3BFA-45D0-AFBD-CFE049FDCD4F}" sibTransId="{27C87E22-ECA7-4925-BA9F-BB0B723CF713}"/>
    <dgm:cxn modelId="{47AD2E0D-2B41-4209-BB8D-EEEFAD6B8853}" type="presOf" srcId="{89B6AEF5-D0CD-4E5E-A58D-6F3266F384B5}" destId="{D5982AC0-4E3D-4758-B8B7-374D4E7875D0}" srcOrd="0" destOrd="0" presId="urn:microsoft.com/office/officeart/2005/8/layout/vList2"/>
    <dgm:cxn modelId="{334884F1-59D3-48A5-A7ED-B6597FE3AB96}" type="presOf" srcId="{1906F4E6-1CA7-42BE-854B-DF19D0037D2C}" destId="{2AC1B4FC-3EE3-499F-9902-D490911F70FE}" srcOrd="0" destOrd="0" presId="urn:microsoft.com/office/officeart/2005/8/layout/vList2"/>
    <dgm:cxn modelId="{B9D03A12-83AE-48CA-8138-B6B83882E8FD}" type="presOf" srcId="{AB269245-7808-46E2-B5B0-3AA760FAE259}" destId="{4B5985A9-A619-4E57-9044-1C2A88C16645}" srcOrd="0" destOrd="0" presId="urn:microsoft.com/office/officeart/2005/8/layout/vList2"/>
    <dgm:cxn modelId="{114CC433-2DAB-4C55-89C3-D4F6F1170D82}" type="presParOf" srcId="{1E0D21F6-8A05-48C7-947C-9B2C9AD82E1F}" destId="{F2B504B0-1F3A-469C-A717-8C78A84B7A73}" srcOrd="0" destOrd="0" presId="urn:microsoft.com/office/officeart/2005/8/layout/vList2"/>
    <dgm:cxn modelId="{25466CC7-7B26-4417-AB35-22EEFA7EF0E7}" type="presParOf" srcId="{1E0D21F6-8A05-48C7-947C-9B2C9AD82E1F}" destId="{0F7D7553-F91C-4761-9525-7F44EA0B2DEB}" srcOrd="1" destOrd="0" presId="urn:microsoft.com/office/officeart/2005/8/layout/vList2"/>
    <dgm:cxn modelId="{E65D0230-8F74-40BD-B70F-7DD267FAFA61}" type="presParOf" srcId="{1E0D21F6-8A05-48C7-947C-9B2C9AD82E1F}" destId="{4D435C0A-0226-454D-9764-38DC43C61D09}" srcOrd="2" destOrd="0" presId="urn:microsoft.com/office/officeart/2005/8/layout/vList2"/>
    <dgm:cxn modelId="{961B2829-4548-48AD-879D-EB7E29DCD468}" type="presParOf" srcId="{1E0D21F6-8A05-48C7-947C-9B2C9AD82E1F}" destId="{4B9E82CD-7CC6-4381-85EA-E78009C79B6A}" srcOrd="3" destOrd="0" presId="urn:microsoft.com/office/officeart/2005/8/layout/vList2"/>
    <dgm:cxn modelId="{AA78FC24-0FF5-4515-920E-1F837A5710A3}" type="presParOf" srcId="{1E0D21F6-8A05-48C7-947C-9B2C9AD82E1F}" destId="{2AC1B4FC-3EE3-499F-9902-D490911F70FE}" srcOrd="4" destOrd="0" presId="urn:microsoft.com/office/officeart/2005/8/layout/vList2"/>
    <dgm:cxn modelId="{165C96A3-0C3E-4113-A200-9CFC8E13EB57}" type="presParOf" srcId="{1E0D21F6-8A05-48C7-947C-9B2C9AD82E1F}" destId="{DE9662F5-A109-49F0-987B-620D6952F0C7}" srcOrd="5" destOrd="0" presId="urn:microsoft.com/office/officeart/2005/8/layout/vList2"/>
    <dgm:cxn modelId="{6877930F-F76E-4758-B8D5-9C09E9B807B8}" type="presParOf" srcId="{1E0D21F6-8A05-48C7-947C-9B2C9AD82E1F}" destId="{4B5985A9-A619-4E57-9044-1C2A88C16645}" srcOrd="6" destOrd="0" presId="urn:microsoft.com/office/officeart/2005/8/layout/vList2"/>
    <dgm:cxn modelId="{7287D4DB-B640-4330-8E5C-7D9D1AF01467}" type="presParOf" srcId="{1E0D21F6-8A05-48C7-947C-9B2C9AD82E1F}" destId="{35654542-C859-4A21-BDC4-EAC9EAD58074}" srcOrd="7" destOrd="0" presId="urn:microsoft.com/office/officeart/2005/8/layout/vList2"/>
    <dgm:cxn modelId="{A849C2E1-89FA-4F66-A0D3-CAD8D90A51EA}" type="presParOf" srcId="{1E0D21F6-8A05-48C7-947C-9B2C9AD82E1F}" destId="{D5982AC0-4E3D-4758-B8B7-374D4E7875D0}" srcOrd="8" destOrd="0" presId="urn:microsoft.com/office/officeart/2005/8/layout/vList2"/>
  </dgm:cxnLst>
  <dgm:bg/>
  <dgm:whole/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30348CA0-2978-4E5A-8865-E95B7183D08E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FD619886-E289-41EA-A92E-722B4589A4BF}">
      <dgm:prSet/>
      <dgm:spPr/>
      <dgm:t>
        <a:bodyPr/>
        <a:lstStyle/>
        <a:p>
          <a:pPr rtl="0"/>
          <a:r>
            <a:rPr lang="en-US" b="1" dirty="0" smtClean="0"/>
            <a:t>Advantages</a:t>
          </a:r>
          <a:r>
            <a:rPr lang="en-US" dirty="0" smtClean="0"/>
            <a:t> – lasers ablate necrotic organic materials &amp; tissue remnants to reduce microorganisms </a:t>
          </a:r>
          <a:endParaRPr lang="en-US" dirty="0"/>
        </a:p>
      </dgm:t>
    </dgm:pt>
    <dgm:pt modelId="{0451DC02-0103-4D50-A499-5208119117D5}" type="parTrans" cxnId="{E0976814-606A-4A25-BAD0-0FE1CB47DDAD}">
      <dgm:prSet/>
      <dgm:spPr/>
      <dgm:t>
        <a:bodyPr/>
        <a:lstStyle/>
        <a:p>
          <a:endParaRPr lang="en-US"/>
        </a:p>
      </dgm:t>
    </dgm:pt>
    <dgm:pt modelId="{A6C7B95F-AFB2-41DA-87BD-F57BD1CB2818}" type="sibTrans" cxnId="{E0976814-606A-4A25-BAD0-0FE1CB47DDAD}">
      <dgm:prSet/>
      <dgm:spPr/>
      <dgm:t>
        <a:bodyPr/>
        <a:lstStyle/>
        <a:p>
          <a:endParaRPr lang="en-US"/>
        </a:p>
      </dgm:t>
    </dgm:pt>
    <dgm:pt modelId="{9EFA9EB6-1925-4014-9AA0-7790E7E3766E}" type="pres">
      <dgm:prSet presAssocID="{30348CA0-2978-4E5A-8865-E95B7183D0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86F8D4-D262-457B-81D1-717DA275CC2F}" type="pres">
      <dgm:prSet presAssocID="{FD619886-E289-41EA-A92E-722B4589A4B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19567A-84BA-49F1-A469-B477067E95AB}" type="presOf" srcId="{30348CA0-2978-4E5A-8865-E95B7183D08E}" destId="{9EFA9EB6-1925-4014-9AA0-7790E7E3766E}" srcOrd="0" destOrd="0" presId="urn:microsoft.com/office/officeart/2005/8/layout/vList2"/>
    <dgm:cxn modelId="{E0976814-606A-4A25-BAD0-0FE1CB47DDAD}" srcId="{30348CA0-2978-4E5A-8865-E95B7183D08E}" destId="{FD619886-E289-41EA-A92E-722B4589A4BF}" srcOrd="0" destOrd="0" parTransId="{0451DC02-0103-4D50-A499-5208119117D5}" sibTransId="{A6C7B95F-AFB2-41DA-87BD-F57BD1CB2818}"/>
    <dgm:cxn modelId="{53B36627-A03C-4000-AB2D-5F8A763323D9}" type="presOf" srcId="{FD619886-E289-41EA-A92E-722B4589A4BF}" destId="{4786F8D4-D262-457B-81D1-717DA275CC2F}" srcOrd="0" destOrd="0" presId="urn:microsoft.com/office/officeart/2005/8/layout/vList2"/>
    <dgm:cxn modelId="{48B46912-1050-4F8E-8D9A-DB255803D9E3}" type="presParOf" srcId="{9EFA9EB6-1925-4014-9AA0-7790E7E3766E}" destId="{4786F8D4-D262-457B-81D1-717DA275CC2F}" srcOrd="0" destOrd="0" presId="urn:microsoft.com/office/officeart/2005/8/layout/vList2"/>
  </dgm:cxnLst>
  <dgm:bg/>
  <dgm:whole/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03163887-E66A-4002-9C21-C57FD7BD2644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/>
      <dgm:spPr/>
      <dgm:t>
        <a:bodyPr/>
        <a:lstStyle/>
        <a:p>
          <a:endParaRPr lang="en-US"/>
        </a:p>
      </dgm:t>
    </dgm:pt>
    <dgm:pt modelId="{625AEDE2-CBDA-4065-8055-2FABDEB9F323}">
      <dgm:prSet/>
      <dgm:spPr/>
      <dgm:t>
        <a:bodyPr/>
        <a:lstStyle/>
        <a:p>
          <a:pPr rtl="0"/>
          <a:r>
            <a:rPr lang="en-US" dirty="0" err="1" smtClean="0"/>
            <a:t>Lucci</a:t>
          </a:r>
          <a:r>
            <a:rPr lang="en-US" dirty="0" smtClean="0"/>
            <a:t> &amp; his associates – introduced a device to cleanse the root canal “without the need for endodontic instrumentation ‘’</a:t>
          </a:r>
          <a:endParaRPr lang="en-US" dirty="0"/>
        </a:p>
      </dgm:t>
    </dgm:pt>
    <dgm:pt modelId="{5B40C808-7424-48C9-BCCF-9AFD530D50AF}" type="parTrans" cxnId="{D47CD80C-ED48-4915-A2FA-3E7AC5D06AD8}">
      <dgm:prSet/>
      <dgm:spPr/>
      <dgm:t>
        <a:bodyPr/>
        <a:lstStyle/>
        <a:p>
          <a:endParaRPr lang="en-US"/>
        </a:p>
      </dgm:t>
    </dgm:pt>
    <dgm:pt modelId="{57084D1E-1B2B-41AF-B5F1-995E70C48989}" type="sibTrans" cxnId="{D47CD80C-ED48-4915-A2FA-3E7AC5D06AD8}">
      <dgm:prSet/>
      <dgm:spPr/>
      <dgm:t>
        <a:bodyPr/>
        <a:lstStyle/>
        <a:p>
          <a:endParaRPr lang="en-US"/>
        </a:p>
      </dgm:t>
    </dgm:pt>
    <dgm:pt modelId="{732D3B3E-78F8-4FE2-89A8-F88B9A2F5DAB}">
      <dgm:prSet/>
      <dgm:spPr/>
      <dgm:t>
        <a:bodyPr/>
        <a:lstStyle/>
        <a:p>
          <a:pPr rtl="0"/>
          <a:r>
            <a:rPr lang="en-US" dirty="0" smtClean="0"/>
            <a:t>1</a:t>
          </a:r>
          <a:r>
            <a:rPr lang="en-US" baseline="30000" dirty="0" smtClean="0"/>
            <a:t>st</a:t>
          </a:r>
          <a:r>
            <a:rPr lang="en-US" dirty="0" smtClean="0"/>
            <a:t> device -1993 , consisted a ‘ pump’ that inserted an </a:t>
          </a:r>
          <a:r>
            <a:rPr lang="en-US" dirty="0" err="1" smtClean="0"/>
            <a:t>irrigant</a:t>
          </a:r>
          <a:r>
            <a:rPr lang="en-US" dirty="0" smtClean="0"/>
            <a:t> into the canal , creating ‘ bubbles ’ &amp; </a:t>
          </a:r>
          <a:r>
            <a:rPr lang="en-US" dirty="0" err="1" smtClean="0"/>
            <a:t>cavitation</a:t>
          </a:r>
          <a:r>
            <a:rPr lang="en-US" dirty="0" smtClean="0"/>
            <a:t>  that loosened the debris   - this pressure action was followed by a negative suction that removed debris </a:t>
          </a:r>
          <a:endParaRPr lang="en-US" dirty="0"/>
        </a:p>
      </dgm:t>
    </dgm:pt>
    <dgm:pt modelId="{02222325-80DF-4DE7-A402-D79C90DD48E8}" type="parTrans" cxnId="{578B098F-297B-4FDB-8CB1-FB3BD8EA3CEB}">
      <dgm:prSet/>
      <dgm:spPr/>
      <dgm:t>
        <a:bodyPr/>
        <a:lstStyle/>
        <a:p>
          <a:endParaRPr lang="en-US"/>
        </a:p>
      </dgm:t>
    </dgm:pt>
    <dgm:pt modelId="{6C2CA386-93D5-408C-8934-A4CF55B2EF17}" type="sibTrans" cxnId="{578B098F-297B-4FDB-8CB1-FB3BD8EA3CEB}">
      <dgm:prSet/>
      <dgm:spPr/>
      <dgm:t>
        <a:bodyPr/>
        <a:lstStyle/>
        <a:p>
          <a:endParaRPr lang="en-US"/>
        </a:p>
      </dgm:t>
    </dgm:pt>
    <dgm:pt modelId="{2E12300D-2962-4BEA-86AD-C530A9022C34}" type="pres">
      <dgm:prSet presAssocID="{03163887-E66A-4002-9C21-C57FD7BD26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8FB953-04F5-408D-B3B9-590C3B953C6C}" type="pres">
      <dgm:prSet presAssocID="{625AEDE2-CBDA-4065-8055-2FABDEB9F32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A1860-294F-4A2B-89BF-B793D096922D}" type="pres">
      <dgm:prSet presAssocID="{57084D1E-1B2B-41AF-B5F1-995E70C48989}" presName="spacer" presStyleCnt="0"/>
      <dgm:spPr/>
    </dgm:pt>
    <dgm:pt modelId="{1C53CB9D-F141-4A57-9CF5-A6E42B2D92E8}" type="pres">
      <dgm:prSet presAssocID="{732D3B3E-78F8-4FE2-89A8-F88B9A2F5DA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7CD80C-ED48-4915-A2FA-3E7AC5D06AD8}" srcId="{03163887-E66A-4002-9C21-C57FD7BD2644}" destId="{625AEDE2-CBDA-4065-8055-2FABDEB9F323}" srcOrd="0" destOrd="0" parTransId="{5B40C808-7424-48C9-BCCF-9AFD530D50AF}" sibTransId="{57084D1E-1B2B-41AF-B5F1-995E70C48989}"/>
    <dgm:cxn modelId="{D1BDA0B7-3A90-4E0A-A2C6-2A8EAC5C69E5}" type="presOf" srcId="{03163887-E66A-4002-9C21-C57FD7BD2644}" destId="{2E12300D-2962-4BEA-86AD-C530A9022C34}" srcOrd="0" destOrd="0" presId="urn:microsoft.com/office/officeart/2005/8/layout/vList2"/>
    <dgm:cxn modelId="{DA8C1EE1-605F-4365-B022-BC8E3980DB07}" type="presOf" srcId="{625AEDE2-CBDA-4065-8055-2FABDEB9F323}" destId="{1F8FB953-04F5-408D-B3B9-590C3B953C6C}" srcOrd="0" destOrd="0" presId="urn:microsoft.com/office/officeart/2005/8/layout/vList2"/>
    <dgm:cxn modelId="{12BC50C3-2A75-4388-986B-440A03186EA0}" type="presOf" srcId="{732D3B3E-78F8-4FE2-89A8-F88B9A2F5DAB}" destId="{1C53CB9D-F141-4A57-9CF5-A6E42B2D92E8}" srcOrd="0" destOrd="0" presId="urn:microsoft.com/office/officeart/2005/8/layout/vList2"/>
    <dgm:cxn modelId="{578B098F-297B-4FDB-8CB1-FB3BD8EA3CEB}" srcId="{03163887-E66A-4002-9C21-C57FD7BD2644}" destId="{732D3B3E-78F8-4FE2-89A8-F88B9A2F5DAB}" srcOrd="1" destOrd="0" parTransId="{02222325-80DF-4DE7-A402-D79C90DD48E8}" sibTransId="{6C2CA386-93D5-408C-8934-A4CF55B2EF17}"/>
    <dgm:cxn modelId="{9EDBC327-26E8-42D7-AC14-61F4CE080E1D}" type="presParOf" srcId="{2E12300D-2962-4BEA-86AD-C530A9022C34}" destId="{1F8FB953-04F5-408D-B3B9-590C3B953C6C}" srcOrd="0" destOrd="0" presId="urn:microsoft.com/office/officeart/2005/8/layout/vList2"/>
    <dgm:cxn modelId="{CDA073C5-C0B4-460A-93CB-186EB4EAFBB4}" type="presParOf" srcId="{2E12300D-2962-4BEA-86AD-C530A9022C34}" destId="{77CA1860-294F-4A2B-89BF-B793D096922D}" srcOrd="1" destOrd="0" presId="urn:microsoft.com/office/officeart/2005/8/layout/vList2"/>
    <dgm:cxn modelId="{020D1570-AB92-45F7-B2F4-B19EE59E4A9D}" type="presParOf" srcId="{2E12300D-2962-4BEA-86AD-C530A9022C34}" destId="{1C53CB9D-F141-4A57-9CF5-A6E42B2D92E8}" srcOrd="2" destOrd="0" presId="urn:microsoft.com/office/officeart/2005/8/layout/vList2"/>
  </dgm:cxnLst>
  <dgm:bg/>
  <dgm:whole/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CBA98402-6A57-4CFA-B9A5-B47598C6180B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91C0619-69C4-4C45-8288-B8AC8660E680}">
      <dgm:prSet/>
      <dgm:spPr/>
      <dgm:t>
        <a:bodyPr/>
        <a:lstStyle/>
        <a:p>
          <a:pPr rtl="0"/>
          <a:r>
            <a:rPr lang="en-US" b="1" dirty="0" smtClean="0"/>
            <a:t>Disadvantage</a:t>
          </a:r>
          <a:r>
            <a:rPr lang="en-US" dirty="0" smtClean="0"/>
            <a:t> – This cleans the canal but does not shape it </a:t>
          </a:r>
          <a:endParaRPr lang="en-US" dirty="0"/>
        </a:p>
      </dgm:t>
    </dgm:pt>
    <dgm:pt modelId="{06DDFA25-89E8-4525-9340-8BD3D5297676}" type="parTrans" cxnId="{16618ACA-1432-44E1-AB80-D890F49806E7}">
      <dgm:prSet/>
      <dgm:spPr/>
      <dgm:t>
        <a:bodyPr/>
        <a:lstStyle/>
        <a:p>
          <a:endParaRPr lang="en-US"/>
        </a:p>
      </dgm:t>
    </dgm:pt>
    <dgm:pt modelId="{6AE73EF9-E416-44E2-A695-42A11608D8F6}" type="sibTrans" cxnId="{16618ACA-1432-44E1-AB80-D890F49806E7}">
      <dgm:prSet/>
      <dgm:spPr/>
      <dgm:t>
        <a:bodyPr/>
        <a:lstStyle/>
        <a:p>
          <a:endParaRPr lang="en-US"/>
        </a:p>
      </dgm:t>
    </dgm:pt>
    <dgm:pt modelId="{381584CD-5FAB-4769-A7B0-E2A52AD1D5B9}" type="pres">
      <dgm:prSet presAssocID="{CBA98402-6A57-4CFA-B9A5-B47598C618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B79896-CC76-43FD-82B2-D5FAF7F6965F}" type="pres">
      <dgm:prSet presAssocID="{391C0619-69C4-4C45-8288-B8AC8660E68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698B7A-9985-41DA-8270-6966C22087C7}" type="presOf" srcId="{391C0619-69C4-4C45-8288-B8AC8660E680}" destId="{85B79896-CC76-43FD-82B2-D5FAF7F6965F}" srcOrd="0" destOrd="0" presId="urn:microsoft.com/office/officeart/2005/8/layout/vList2"/>
    <dgm:cxn modelId="{8E01C9D9-61A8-4FAB-9DE2-B61E87848F2C}" type="presOf" srcId="{CBA98402-6A57-4CFA-B9A5-B47598C6180B}" destId="{381584CD-5FAB-4769-A7B0-E2A52AD1D5B9}" srcOrd="0" destOrd="0" presId="urn:microsoft.com/office/officeart/2005/8/layout/vList2"/>
    <dgm:cxn modelId="{16618ACA-1432-44E1-AB80-D890F49806E7}" srcId="{CBA98402-6A57-4CFA-B9A5-B47598C6180B}" destId="{391C0619-69C4-4C45-8288-B8AC8660E680}" srcOrd="0" destOrd="0" parTransId="{06DDFA25-89E8-4525-9340-8BD3D5297676}" sibTransId="{6AE73EF9-E416-44E2-A695-42A11608D8F6}"/>
    <dgm:cxn modelId="{8F046DDD-70DA-4CB7-902E-E429E4423F95}" type="presParOf" srcId="{381584CD-5FAB-4769-A7B0-E2A52AD1D5B9}" destId="{85B79896-CC76-43FD-82B2-D5FAF7F6965F}" srcOrd="0" destOrd="0" presId="urn:microsoft.com/office/officeart/2005/8/layout/vList2"/>
  </dgm:cxnLst>
  <dgm:bg/>
  <dgm:whole/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835C840E-ECB0-45D9-B214-0F19E2740ED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ED5EED-D9DF-4443-ABC6-946023BEA102}">
      <dgm:prSet/>
      <dgm:spPr/>
      <dgm:t>
        <a:bodyPr/>
        <a:lstStyle/>
        <a:p>
          <a:pPr rtl="0"/>
          <a:r>
            <a:rPr lang="en-US" dirty="0" smtClean="0"/>
            <a:t>Establish straight line access to canal orifice </a:t>
          </a:r>
          <a:endParaRPr lang="en-US" dirty="0"/>
        </a:p>
      </dgm:t>
    </dgm:pt>
    <dgm:pt modelId="{03BE0612-48A1-43EE-AAB8-3C08A5BD9243}" type="parTrans" cxnId="{A83D16B0-8176-45E2-8DAD-548F81CDF336}">
      <dgm:prSet/>
      <dgm:spPr/>
      <dgm:t>
        <a:bodyPr/>
        <a:lstStyle/>
        <a:p>
          <a:endParaRPr lang="en-US"/>
        </a:p>
      </dgm:t>
    </dgm:pt>
    <dgm:pt modelId="{11EEEA46-88BC-40E1-A58B-6EF0DA8ED66F}" type="sibTrans" cxnId="{A83D16B0-8176-45E2-8DAD-548F81CDF336}">
      <dgm:prSet/>
      <dgm:spPr/>
      <dgm:t>
        <a:bodyPr/>
        <a:lstStyle/>
        <a:p>
          <a:endParaRPr lang="en-US"/>
        </a:p>
      </dgm:t>
    </dgm:pt>
    <dgm:pt modelId="{F0CD6872-A787-46BC-A259-879F4BEB29F3}">
      <dgm:prSet/>
      <dgm:spPr/>
      <dgm:t>
        <a:bodyPr/>
        <a:lstStyle/>
        <a:p>
          <a:pPr rtl="0"/>
          <a:r>
            <a:rPr lang="en-US" dirty="0" smtClean="0"/>
            <a:t>Irrigate chamber with sodium hypochlorite</a:t>
          </a:r>
          <a:endParaRPr lang="en-US" dirty="0"/>
        </a:p>
      </dgm:t>
    </dgm:pt>
    <dgm:pt modelId="{C18E568C-BAC1-415F-96D2-BD735751C3B1}" type="parTrans" cxnId="{1C660030-B58D-41B6-820C-29B5E22D219E}">
      <dgm:prSet/>
      <dgm:spPr/>
      <dgm:t>
        <a:bodyPr/>
        <a:lstStyle/>
        <a:p>
          <a:endParaRPr lang="en-US"/>
        </a:p>
      </dgm:t>
    </dgm:pt>
    <dgm:pt modelId="{827719DF-E771-47C6-8194-C026F224E5F2}" type="sibTrans" cxnId="{1C660030-B58D-41B6-820C-29B5E22D219E}">
      <dgm:prSet/>
      <dgm:spPr/>
      <dgm:t>
        <a:bodyPr/>
        <a:lstStyle/>
        <a:p>
          <a:endParaRPr lang="en-US"/>
        </a:p>
      </dgm:t>
    </dgm:pt>
    <dgm:pt modelId="{ABF54D17-8A3C-4973-A393-48FD3271E576}">
      <dgm:prSet/>
      <dgm:spPr/>
      <dgm:t>
        <a:bodyPr/>
        <a:lstStyle/>
        <a:p>
          <a:pPr rtl="0"/>
          <a:r>
            <a:rPr lang="en-US" dirty="0" smtClean="0"/>
            <a:t>Identify canal orifice </a:t>
          </a:r>
          <a:endParaRPr lang="en-US" dirty="0"/>
        </a:p>
      </dgm:t>
    </dgm:pt>
    <dgm:pt modelId="{7E639411-F37E-4D47-AAD7-4440F73E504C}" type="parTrans" cxnId="{E2394B42-6E57-42E5-A0CB-C5565174FAC5}">
      <dgm:prSet/>
      <dgm:spPr/>
      <dgm:t>
        <a:bodyPr/>
        <a:lstStyle/>
        <a:p>
          <a:endParaRPr lang="en-US"/>
        </a:p>
      </dgm:t>
    </dgm:pt>
    <dgm:pt modelId="{D0A98EF4-7D44-468C-B076-509BAFA97D16}" type="sibTrans" cxnId="{E2394B42-6E57-42E5-A0CB-C5565174FAC5}">
      <dgm:prSet/>
      <dgm:spPr/>
      <dgm:t>
        <a:bodyPr/>
        <a:lstStyle/>
        <a:p>
          <a:endParaRPr lang="en-US"/>
        </a:p>
      </dgm:t>
    </dgm:pt>
    <dgm:pt modelId="{67E1FA2E-8E6B-4912-8EC3-6E4D7F4F413B}">
      <dgm:prSet/>
      <dgm:spPr/>
      <dgm:t>
        <a:bodyPr/>
        <a:lstStyle/>
        <a:p>
          <a:pPr rtl="0"/>
          <a:r>
            <a:rPr lang="en-US" dirty="0" smtClean="0"/>
            <a:t>Explore canal orifice with 10 &amp;15 satandard0.02 taper </a:t>
          </a:r>
          <a:endParaRPr lang="en-US" dirty="0"/>
        </a:p>
      </dgm:t>
    </dgm:pt>
    <dgm:pt modelId="{B6E68740-0218-40ED-9004-BBE1987B00C2}" type="parTrans" cxnId="{A39C36B9-C68B-4D97-BD26-F75C0201AFBF}">
      <dgm:prSet/>
      <dgm:spPr/>
      <dgm:t>
        <a:bodyPr/>
        <a:lstStyle/>
        <a:p>
          <a:endParaRPr lang="en-US"/>
        </a:p>
      </dgm:t>
    </dgm:pt>
    <dgm:pt modelId="{F21128D5-330A-4389-B5DF-79350838E312}" type="sibTrans" cxnId="{A39C36B9-C68B-4D97-BD26-F75C0201AFBF}">
      <dgm:prSet/>
      <dgm:spPr/>
      <dgm:t>
        <a:bodyPr/>
        <a:lstStyle/>
        <a:p>
          <a:endParaRPr lang="en-US"/>
        </a:p>
      </dgm:t>
    </dgm:pt>
    <dgm:pt modelId="{7A3265DD-C620-48D7-853D-19362E202A03}">
      <dgm:prSet/>
      <dgm:spPr/>
      <dgm:t>
        <a:bodyPr/>
        <a:lstStyle/>
        <a:p>
          <a:pPr rtl="0"/>
          <a:r>
            <a:rPr lang="en-US" dirty="0" smtClean="0"/>
            <a:t>Take a rotary 25/.06 instrument to the depth achieved passively without violating any of the above guidelines</a:t>
          </a:r>
          <a:endParaRPr lang="en-US" dirty="0"/>
        </a:p>
      </dgm:t>
    </dgm:pt>
    <dgm:pt modelId="{2FF23DFE-F78C-4CFB-A66A-510EC62E4391}" type="parTrans" cxnId="{FE18FC58-E8BD-4F35-9D13-685AE9E76FCD}">
      <dgm:prSet/>
      <dgm:spPr/>
      <dgm:t>
        <a:bodyPr/>
        <a:lstStyle/>
        <a:p>
          <a:endParaRPr lang="en-US"/>
        </a:p>
      </dgm:t>
    </dgm:pt>
    <dgm:pt modelId="{88F67B24-BE2E-4F88-B22E-D335CF5DE454}" type="sibTrans" cxnId="{FE18FC58-E8BD-4F35-9D13-685AE9E76FCD}">
      <dgm:prSet/>
      <dgm:spPr/>
      <dgm:t>
        <a:bodyPr/>
        <a:lstStyle/>
        <a:p>
          <a:endParaRPr lang="en-US"/>
        </a:p>
      </dgm:t>
    </dgm:pt>
    <dgm:pt modelId="{0E198577-959E-49E8-91DA-0E11AB8115A7}">
      <dgm:prSet/>
      <dgm:spPr/>
      <dgm:t>
        <a:bodyPr/>
        <a:lstStyle/>
        <a:p>
          <a:pPr rtl="0"/>
          <a:r>
            <a:rPr lang="en-US" dirty="0" smtClean="0"/>
            <a:t>Coronal shaping &amp; middle 3</a:t>
          </a:r>
          <a:r>
            <a:rPr lang="en-US" baseline="30000" dirty="0" smtClean="0"/>
            <a:t>rd</a:t>
          </a:r>
          <a:r>
            <a:rPr lang="en-US" dirty="0" smtClean="0"/>
            <a:t> preparation with shaping files </a:t>
          </a:r>
          <a:endParaRPr lang="en-US" dirty="0"/>
        </a:p>
      </dgm:t>
    </dgm:pt>
    <dgm:pt modelId="{F051A824-07EF-4DD9-B551-B70FCD7A85ED}" type="parTrans" cxnId="{67B90C12-F9E7-4773-90E4-45518B785B78}">
      <dgm:prSet/>
      <dgm:spPr/>
      <dgm:t>
        <a:bodyPr/>
        <a:lstStyle/>
        <a:p>
          <a:endParaRPr lang="en-US"/>
        </a:p>
      </dgm:t>
    </dgm:pt>
    <dgm:pt modelId="{1C63BF0C-356A-479D-9542-291E74E17470}" type="sibTrans" cxnId="{67B90C12-F9E7-4773-90E4-45518B785B78}">
      <dgm:prSet/>
      <dgm:spPr/>
      <dgm:t>
        <a:bodyPr/>
        <a:lstStyle/>
        <a:p>
          <a:endParaRPr lang="en-US"/>
        </a:p>
      </dgm:t>
    </dgm:pt>
    <dgm:pt modelId="{FFD33A8E-E066-4027-A8C3-01CFA82D7F63}">
      <dgm:prSet/>
      <dgm:spPr/>
      <dgm:t>
        <a:bodyPr/>
        <a:lstStyle/>
        <a:p>
          <a:pPr rtl="0"/>
          <a:r>
            <a:rPr lang="en-US" dirty="0" smtClean="0"/>
            <a:t>Final finishing with finishing files </a:t>
          </a:r>
        </a:p>
        <a:p>
          <a:pPr rtl="0"/>
          <a:r>
            <a:rPr lang="en-US" dirty="0" smtClean="0"/>
            <a:t>Determine the canal terminus length using an apex finder </a:t>
          </a:r>
          <a:endParaRPr lang="en-US" dirty="0"/>
        </a:p>
      </dgm:t>
    </dgm:pt>
    <dgm:pt modelId="{42AEFFE3-C9CC-4B8A-B7EA-23EE0D10162D}" type="parTrans" cxnId="{91E43C93-0D7C-40BE-8B5C-AEFBD88B9740}">
      <dgm:prSet/>
      <dgm:spPr/>
      <dgm:t>
        <a:bodyPr/>
        <a:lstStyle/>
        <a:p>
          <a:endParaRPr lang="en-US"/>
        </a:p>
      </dgm:t>
    </dgm:pt>
    <dgm:pt modelId="{1DC2DDA3-E038-41A0-86DC-59BD99AF0DFC}" type="sibTrans" cxnId="{91E43C93-0D7C-40BE-8B5C-AEFBD88B9740}">
      <dgm:prSet/>
      <dgm:spPr/>
      <dgm:t>
        <a:bodyPr/>
        <a:lstStyle/>
        <a:p>
          <a:endParaRPr lang="en-US"/>
        </a:p>
      </dgm:t>
    </dgm:pt>
    <dgm:pt modelId="{D19CD7FB-51BD-4F21-88AC-2C826EF036DB}">
      <dgm:prSet/>
      <dgm:spPr/>
      <dgm:t>
        <a:bodyPr/>
        <a:lstStyle/>
        <a:p>
          <a:endParaRPr lang="en-US"/>
        </a:p>
      </dgm:t>
    </dgm:pt>
    <dgm:pt modelId="{1308231E-6A39-435B-823A-9FFE34DD8CC0}" type="parTrans" cxnId="{D7D01E18-8ECB-4936-BE22-BF713B6A8103}">
      <dgm:prSet/>
      <dgm:spPr/>
      <dgm:t>
        <a:bodyPr/>
        <a:lstStyle/>
        <a:p>
          <a:endParaRPr lang="en-US"/>
        </a:p>
      </dgm:t>
    </dgm:pt>
    <dgm:pt modelId="{0628A741-449C-465F-82D6-A6080C43188C}" type="sibTrans" cxnId="{D7D01E18-8ECB-4936-BE22-BF713B6A8103}">
      <dgm:prSet/>
      <dgm:spPr/>
      <dgm:t>
        <a:bodyPr/>
        <a:lstStyle/>
        <a:p>
          <a:endParaRPr lang="en-US"/>
        </a:p>
      </dgm:t>
    </dgm:pt>
    <dgm:pt modelId="{DDBC259A-338D-4C64-A84A-2A2ECCF60069}" type="pres">
      <dgm:prSet presAssocID="{835C840E-ECB0-45D9-B214-0F19E2740ED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28D173-616A-4FCC-99AD-BA5CC665361B}" type="pres">
      <dgm:prSet presAssocID="{C3ED5EED-D9DF-4443-ABC6-946023BEA102}" presName="circ1" presStyleLbl="vennNode1" presStyleIdx="0" presStyleCnt="7"/>
      <dgm:spPr/>
    </dgm:pt>
    <dgm:pt modelId="{3AED3C96-FDA6-414F-81AF-818C4F36D834}" type="pres">
      <dgm:prSet presAssocID="{C3ED5EED-D9DF-4443-ABC6-946023BEA10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CF12C8-5E24-4AD0-888D-0FA2463282FF}" type="pres">
      <dgm:prSet presAssocID="{F0CD6872-A787-46BC-A259-879F4BEB29F3}" presName="circ2" presStyleLbl="vennNode1" presStyleIdx="1" presStyleCnt="7"/>
      <dgm:spPr/>
    </dgm:pt>
    <dgm:pt modelId="{E765DEEB-5F26-4754-A603-E60A200E5BF1}" type="pres">
      <dgm:prSet presAssocID="{F0CD6872-A787-46BC-A259-879F4BEB29F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F93129-59D0-4948-B8F3-68490F70E927}" type="pres">
      <dgm:prSet presAssocID="{ABF54D17-8A3C-4973-A393-48FD3271E576}" presName="circ3" presStyleLbl="vennNode1" presStyleIdx="2" presStyleCnt="7"/>
      <dgm:spPr/>
    </dgm:pt>
    <dgm:pt modelId="{C7D1E6CC-6DB7-4388-AC19-1EAE2C8F0532}" type="pres">
      <dgm:prSet presAssocID="{ABF54D17-8A3C-4973-A393-48FD3271E57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6A6F7-B625-428E-8E7D-483082756BEC}" type="pres">
      <dgm:prSet presAssocID="{67E1FA2E-8E6B-4912-8EC3-6E4D7F4F413B}" presName="circ4" presStyleLbl="vennNode1" presStyleIdx="3" presStyleCnt="7"/>
      <dgm:spPr/>
    </dgm:pt>
    <dgm:pt modelId="{06938766-2523-4DD9-B457-94BB711A2309}" type="pres">
      <dgm:prSet presAssocID="{67E1FA2E-8E6B-4912-8EC3-6E4D7F4F413B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A33D8F-0C66-4E84-85B3-BEA3396ADE55}" type="pres">
      <dgm:prSet presAssocID="{7A3265DD-C620-48D7-853D-19362E202A03}" presName="circ5" presStyleLbl="vennNode1" presStyleIdx="4" presStyleCnt="7"/>
      <dgm:spPr/>
    </dgm:pt>
    <dgm:pt modelId="{ECADCFFE-5D8A-4009-A1AB-8030918FAB3D}" type="pres">
      <dgm:prSet presAssocID="{7A3265DD-C620-48D7-853D-19362E202A03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E8F56E-DCDF-4357-98F4-FFE6198EE596}" type="pres">
      <dgm:prSet presAssocID="{0E198577-959E-49E8-91DA-0E11AB8115A7}" presName="circ6" presStyleLbl="vennNode1" presStyleIdx="5" presStyleCnt="7"/>
      <dgm:spPr/>
    </dgm:pt>
    <dgm:pt modelId="{A8F73FFF-24C3-407A-BEFA-635DE162731F}" type="pres">
      <dgm:prSet presAssocID="{0E198577-959E-49E8-91DA-0E11AB8115A7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3E92BB-CF8C-4057-A9FA-FC2C84E49AAA}" type="pres">
      <dgm:prSet presAssocID="{FFD33A8E-E066-4027-A8C3-01CFA82D7F63}" presName="circ7" presStyleLbl="vennNode1" presStyleIdx="6" presStyleCnt="7"/>
      <dgm:spPr/>
    </dgm:pt>
    <dgm:pt modelId="{AA3156F2-9BC4-4203-A0C6-CAB086C80D5A}" type="pres">
      <dgm:prSet presAssocID="{FFD33A8E-E066-4027-A8C3-01CFA82D7F63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130E07-DAA5-46B3-8994-A966D8E5757C}" type="presOf" srcId="{ABF54D17-8A3C-4973-A393-48FD3271E576}" destId="{C7D1E6CC-6DB7-4388-AC19-1EAE2C8F0532}" srcOrd="0" destOrd="0" presId="urn:microsoft.com/office/officeart/2005/8/layout/venn1"/>
    <dgm:cxn modelId="{291AF234-48EA-422C-9001-56E59D325657}" type="presOf" srcId="{FFD33A8E-E066-4027-A8C3-01CFA82D7F63}" destId="{AA3156F2-9BC4-4203-A0C6-CAB086C80D5A}" srcOrd="0" destOrd="0" presId="urn:microsoft.com/office/officeart/2005/8/layout/venn1"/>
    <dgm:cxn modelId="{75E09A01-BE10-45EC-B04D-5C4418E44564}" type="presOf" srcId="{F0CD6872-A787-46BC-A259-879F4BEB29F3}" destId="{E765DEEB-5F26-4754-A603-E60A200E5BF1}" srcOrd="0" destOrd="0" presId="urn:microsoft.com/office/officeart/2005/8/layout/venn1"/>
    <dgm:cxn modelId="{C298ABB1-1761-43EE-B785-B391BDADF230}" type="presOf" srcId="{67E1FA2E-8E6B-4912-8EC3-6E4D7F4F413B}" destId="{06938766-2523-4DD9-B457-94BB711A2309}" srcOrd="0" destOrd="0" presId="urn:microsoft.com/office/officeart/2005/8/layout/venn1"/>
    <dgm:cxn modelId="{FE18FC58-E8BD-4F35-9D13-685AE9E76FCD}" srcId="{835C840E-ECB0-45D9-B214-0F19E2740EDC}" destId="{7A3265DD-C620-48D7-853D-19362E202A03}" srcOrd="4" destOrd="0" parTransId="{2FF23DFE-F78C-4CFB-A66A-510EC62E4391}" sibTransId="{88F67B24-BE2E-4F88-B22E-D335CF5DE454}"/>
    <dgm:cxn modelId="{E2394B42-6E57-42E5-A0CB-C5565174FAC5}" srcId="{835C840E-ECB0-45D9-B214-0F19E2740EDC}" destId="{ABF54D17-8A3C-4973-A393-48FD3271E576}" srcOrd="2" destOrd="0" parTransId="{7E639411-F37E-4D47-AAD7-4440F73E504C}" sibTransId="{D0A98EF4-7D44-468C-B076-509BAFA97D16}"/>
    <dgm:cxn modelId="{B030EEA1-9684-4D06-981D-E5E033483733}" type="presOf" srcId="{0E198577-959E-49E8-91DA-0E11AB8115A7}" destId="{A8F73FFF-24C3-407A-BEFA-635DE162731F}" srcOrd="0" destOrd="0" presId="urn:microsoft.com/office/officeart/2005/8/layout/venn1"/>
    <dgm:cxn modelId="{69C4ED81-7127-40B5-9F0B-F6FE1239383C}" type="presOf" srcId="{C3ED5EED-D9DF-4443-ABC6-946023BEA102}" destId="{3AED3C96-FDA6-414F-81AF-818C4F36D834}" srcOrd="0" destOrd="0" presId="urn:microsoft.com/office/officeart/2005/8/layout/venn1"/>
    <dgm:cxn modelId="{A39C36B9-C68B-4D97-BD26-F75C0201AFBF}" srcId="{835C840E-ECB0-45D9-B214-0F19E2740EDC}" destId="{67E1FA2E-8E6B-4912-8EC3-6E4D7F4F413B}" srcOrd="3" destOrd="0" parTransId="{B6E68740-0218-40ED-9004-BBE1987B00C2}" sibTransId="{F21128D5-330A-4389-B5DF-79350838E312}"/>
    <dgm:cxn modelId="{AFFE75AA-3873-4081-8659-EC1C00E65F2A}" type="presOf" srcId="{7A3265DD-C620-48D7-853D-19362E202A03}" destId="{ECADCFFE-5D8A-4009-A1AB-8030918FAB3D}" srcOrd="0" destOrd="0" presId="urn:microsoft.com/office/officeart/2005/8/layout/venn1"/>
    <dgm:cxn modelId="{A83D16B0-8176-45E2-8DAD-548F81CDF336}" srcId="{835C840E-ECB0-45D9-B214-0F19E2740EDC}" destId="{C3ED5EED-D9DF-4443-ABC6-946023BEA102}" srcOrd="0" destOrd="0" parTransId="{03BE0612-48A1-43EE-AAB8-3C08A5BD9243}" sibTransId="{11EEEA46-88BC-40E1-A58B-6EF0DA8ED66F}"/>
    <dgm:cxn modelId="{91E43C93-0D7C-40BE-8B5C-AEFBD88B9740}" srcId="{835C840E-ECB0-45D9-B214-0F19E2740EDC}" destId="{FFD33A8E-E066-4027-A8C3-01CFA82D7F63}" srcOrd="6" destOrd="0" parTransId="{42AEFFE3-C9CC-4B8A-B7EA-23EE0D10162D}" sibTransId="{1DC2DDA3-E038-41A0-86DC-59BD99AF0DFC}"/>
    <dgm:cxn modelId="{67B90C12-F9E7-4773-90E4-45518B785B78}" srcId="{835C840E-ECB0-45D9-B214-0F19E2740EDC}" destId="{0E198577-959E-49E8-91DA-0E11AB8115A7}" srcOrd="5" destOrd="0" parTransId="{F051A824-07EF-4DD9-B551-B70FCD7A85ED}" sibTransId="{1C63BF0C-356A-479D-9542-291E74E17470}"/>
    <dgm:cxn modelId="{D7D01E18-8ECB-4936-BE22-BF713B6A8103}" srcId="{835C840E-ECB0-45D9-B214-0F19E2740EDC}" destId="{D19CD7FB-51BD-4F21-88AC-2C826EF036DB}" srcOrd="7" destOrd="0" parTransId="{1308231E-6A39-435B-823A-9FFE34DD8CC0}" sibTransId="{0628A741-449C-465F-82D6-A6080C43188C}"/>
    <dgm:cxn modelId="{95A34952-38F1-4BD3-AF69-74E8BF449B45}" type="presOf" srcId="{835C840E-ECB0-45D9-B214-0F19E2740EDC}" destId="{DDBC259A-338D-4C64-A84A-2A2ECCF60069}" srcOrd="0" destOrd="0" presId="urn:microsoft.com/office/officeart/2005/8/layout/venn1"/>
    <dgm:cxn modelId="{1C660030-B58D-41B6-820C-29B5E22D219E}" srcId="{835C840E-ECB0-45D9-B214-0F19E2740EDC}" destId="{F0CD6872-A787-46BC-A259-879F4BEB29F3}" srcOrd="1" destOrd="0" parTransId="{C18E568C-BAC1-415F-96D2-BD735751C3B1}" sibTransId="{827719DF-E771-47C6-8194-C026F224E5F2}"/>
    <dgm:cxn modelId="{0F6906F1-6D71-42B1-A717-740C88F7BB95}" type="presParOf" srcId="{DDBC259A-338D-4C64-A84A-2A2ECCF60069}" destId="{A828D173-616A-4FCC-99AD-BA5CC665361B}" srcOrd="0" destOrd="0" presId="urn:microsoft.com/office/officeart/2005/8/layout/venn1"/>
    <dgm:cxn modelId="{09C4A416-9F19-4F0D-9D65-A225D0FB71EA}" type="presParOf" srcId="{DDBC259A-338D-4C64-A84A-2A2ECCF60069}" destId="{3AED3C96-FDA6-414F-81AF-818C4F36D834}" srcOrd="1" destOrd="0" presId="urn:microsoft.com/office/officeart/2005/8/layout/venn1"/>
    <dgm:cxn modelId="{1E0DE624-CF1D-4492-82ED-D378326E83DD}" type="presParOf" srcId="{DDBC259A-338D-4C64-A84A-2A2ECCF60069}" destId="{4ECF12C8-5E24-4AD0-888D-0FA2463282FF}" srcOrd="2" destOrd="0" presId="urn:microsoft.com/office/officeart/2005/8/layout/venn1"/>
    <dgm:cxn modelId="{9C40A068-EAFB-4034-815D-95E73B8ED3EF}" type="presParOf" srcId="{DDBC259A-338D-4C64-A84A-2A2ECCF60069}" destId="{E765DEEB-5F26-4754-A603-E60A200E5BF1}" srcOrd="3" destOrd="0" presId="urn:microsoft.com/office/officeart/2005/8/layout/venn1"/>
    <dgm:cxn modelId="{0CFD6922-5729-4B57-B405-BBF5A6ADE4FA}" type="presParOf" srcId="{DDBC259A-338D-4C64-A84A-2A2ECCF60069}" destId="{16F93129-59D0-4948-B8F3-68490F70E927}" srcOrd="4" destOrd="0" presId="urn:microsoft.com/office/officeart/2005/8/layout/venn1"/>
    <dgm:cxn modelId="{4AC0747A-BB51-4AF2-B6CE-D8B23C3BABE8}" type="presParOf" srcId="{DDBC259A-338D-4C64-A84A-2A2ECCF60069}" destId="{C7D1E6CC-6DB7-4388-AC19-1EAE2C8F0532}" srcOrd="5" destOrd="0" presId="urn:microsoft.com/office/officeart/2005/8/layout/venn1"/>
    <dgm:cxn modelId="{EAAE32BA-7FE3-491F-9C25-5A9C6FA9FA78}" type="presParOf" srcId="{DDBC259A-338D-4C64-A84A-2A2ECCF60069}" destId="{DE76A6F7-B625-428E-8E7D-483082756BEC}" srcOrd="6" destOrd="0" presId="urn:microsoft.com/office/officeart/2005/8/layout/venn1"/>
    <dgm:cxn modelId="{71882154-B997-40EA-90D0-8A7457F19672}" type="presParOf" srcId="{DDBC259A-338D-4C64-A84A-2A2ECCF60069}" destId="{06938766-2523-4DD9-B457-94BB711A2309}" srcOrd="7" destOrd="0" presId="urn:microsoft.com/office/officeart/2005/8/layout/venn1"/>
    <dgm:cxn modelId="{ABA56CC4-4361-4830-9175-22BE21811DBA}" type="presParOf" srcId="{DDBC259A-338D-4C64-A84A-2A2ECCF60069}" destId="{3BA33D8F-0C66-4E84-85B3-BEA3396ADE55}" srcOrd="8" destOrd="0" presId="urn:microsoft.com/office/officeart/2005/8/layout/venn1"/>
    <dgm:cxn modelId="{D5809512-0B3F-44E0-B9C5-36ADDB64184C}" type="presParOf" srcId="{DDBC259A-338D-4C64-A84A-2A2ECCF60069}" destId="{ECADCFFE-5D8A-4009-A1AB-8030918FAB3D}" srcOrd="9" destOrd="0" presId="urn:microsoft.com/office/officeart/2005/8/layout/venn1"/>
    <dgm:cxn modelId="{583EA336-0515-4063-BA0A-7E5EBEDFA537}" type="presParOf" srcId="{DDBC259A-338D-4C64-A84A-2A2ECCF60069}" destId="{F1E8F56E-DCDF-4357-98F4-FFE6198EE596}" srcOrd="10" destOrd="0" presId="urn:microsoft.com/office/officeart/2005/8/layout/venn1"/>
    <dgm:cxn modelId="{DA10804F-180D-4E55-B46B-E59A724D5B5E}" type="presParOf" srcId="{DDBC259A-338D-4C64-A84A-2A2ECCF60069}" destId="{A8F73FFF-24C3-407A-BEFA-635DE162731F}" srcOrd="11" destOrd="0" presId="urn:microsoft.com/office/officeart/2005/8/layout/venn1"/>
    <dgm:cxn modelId="{E93BC7C2-0E0F-498B-A47B-F37186EED99D}" type="presParOf" srcId="{DDBC259A-338D-4C64-A84A-2A2ECCF60069}" destId="{F53E92BB-CF8C-4057-A9FA-FC2C84E49AAA}" srcOrd="12" destOrd="0" presId="urn:microsoft.com/office/officeart/2005/8/layout/venn1"/>
    <dgm:cxn modelId="{7670CB01-779F-443E-AA1C-76F1EC418576}" type="presParOf" srcId="{DDBC259A-338D-4C64-A84A-2A2ECCF60069}" destId="{AA3156F2-9BC4-4203-A0C6-CAB086C80D5A}" srcOrd="13" destOrd="0" presId="urn:microsoft.com/office/officeart/2005/8/layout/venn1"/>
  </dgm:cxnLst>
  <dgm:bg/>
  <dgm:whole/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2E0E9720-EBB6-4041-AB7D-2C91E165EBB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DCF018C-D8B6-4D79-9820-C613E588B477}">
      <dgm:prSet/>
      <dgm:spPr/>
      <dgm:t>
        <a:bodyPr/>
        <a:lstStyle/>
        <a:p>
          <a:pPr rtl="0"/>
          <a:r>
            <a:rPr lang="en-US" dirty="0" smtClean="0"/>
            <a:t>Each file is carried passively into the canal as far as possible , without violating the general guidelines above </a:t>
          </a:r>
          <a:endParaRPr lang="en-US" dirty="0"/>
        </a:p>
      </dgm:t>
    </dgm:pt>
    <dgm:pt modelId="{91FAF49B-E20B-4285-8973-E032169A50F3}" type="parTrans" cxnId="{A5B8215D-55DB-4BE4-91B4-869AF083E4AD}">
      <dgm:prSet/>
      <dgm:spPr/>
      <dgm:t>
        <a:bodyPr/>
        <a:lstStyle/>
        <a:p>
          <a:endParaRPr lang="en-US"/>
        </a:p>
      </dgm:t>
    </dgm:pt>
    <dgm:pt modelId="{AB062AA6-2F2A-4250-98B0-78037F8870CF}" type="sibTrans" cxnId="{A5B8215D-55DB-4BE4-91B4-869AF083E4AD}">
      <dgm:prSet/>
      <dgm:spPr/>
      <dgm:t>
        <a:bodyPr/>
        <a:lstStyle/>
        <a:p>
          <a:endParaRPr lang="en-US"/>
        </a:p>
      </dgm:t>
    </dgm:pt>
    <dgm:pt modelId="{9D20D97C-0A82-488C-AF33-3341400501D2}" type="pres">
      <dgm:prSet presAssocID="{2E0E9720-EBB6-4041-AB7D-2C91E165EB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95D84A-818E-4A41-A03F-403CDE125CE5}" type="pres">
      <dgm:prSet presAssocID="{BDCF018C-D8B6-4D79-9820-C613E588B47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B8215D-55DB-4BE4-91B4-869AF083E4AD}" srcId="{2E0E9720-EBB6-4041-AB7D-2C91E165EBB7}" destId="{BDCF018C-D8B6-4D79-9820-C613E588B477}" srcOrd="0" destOrd="0" parTransId="{91FAF49B-E20B-4285-8973-E032169A50F3}" sibTransId="{AB062AA6-2F2A-4250-98B0-78037F8870CF}"/>
    <dgm:cxn modelId="{DF064D53-4D8D-4A29-AB9C-8CC5D93D6680}" type="presOf" srcId="{2E0E9720-EBB6-4041-AB7D-2C91E165EBB7}" destId="{9D20D97C-0A82-488C-AF33-3341400501D2}" srcOrd="0" destOrd="0" presId="urn:microsoft.com/office/officeart/2005/8/layout/vList2"/>
    <dgm:cxn modelId="{F4BFE423-80AC-45D0-84C3-38ED80C8D8DE}" type="presOf" srcId="{BDCF018C-D8B6-4D79-9820-C613E588B477}" destId="{EA95D84A-818E-4A41-A03F-403CDE125CE5}" srcOrd="0" destOrd="0" presId="urn:microsoft.com/office/officeart/2005/8/layout/vList2"/>
    <dgm:cxn modelId="{1E688BB1-1EF4-45C6-B7F4-CD158A60252F}" type="presParOf" srcId="{9D20D97C-0A82-488C-AF33-3341400501D2}" destId="{EA95D84A-818E-4A41-A03F-403CDE125CE5}" srcOrd="0" destOrd="0" presId="urn:microsoft.com/office/officeart/2005/8/layout/vList2"/>
  </dgm:cxnLst>
  <dgm:bg/>
  <dgm:whole/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BC64A026-E9BF-40FB-84A3-B9FEFD6B8321}" type="doc">
      <dgm:prSet loTypeId="urn:microsoft.com/office/officeart/2005/8/layout/vList2" loCatId="list" qsTypeId="urn:microsoft.com/office/officeart/2005/8/quickstyle/simple3" qsCatId="simple" csTypeId="urn:microsoft.com/office/officeart/2005/8/colors/accent1_5" csCatId="accent1"/>
      <dgm:spPr/>
      <dgm:t>
        <a:bodyPr/>
        <a:lstStyle/>
        <a:p>
          <a:endParaRPr lang="en-US"/>
        </a:p>
      </dgm:t>
    </dgm:pt>
    <dgm:pt modelId="{8296F1E8-0631-4DFF-BD7D-7A42A7ADB777}">
      <dgm:prSet/>
      <dgm:spPr/>
      <dgm:t>
        <a:bodyPr/>
        <a:lstStyle/>
        <a:p>
          <a:pPr rtl="0"/>
          <a:r>
            <a:rPr lang="en-US" dirty="0" smtClean="0"/>
            <a:t>Recheck working length </a:t>
          </a:r>
          <a:endParaRPr lang="en-US" dirty="0"/>
        </a:p>
      </dgm:t>
    </dgm:pt>
    <dgm:pt modelId="{E4F527B8-A802-4879-9878-5339229A6CEE}" type="parTrans" cxnId="{8F9D04BE-3D4D-46F6-AF74-E2368C8651BA}">
      <dgm:prSet/>
      <dgm:spPr/>
      <dgm:t>
        <a:bodyPr/>
        <a:lstStyle/>
        <a:p>
          <a:endParaRPr lang="en-US"/>
        </a:p>
      </dgm:t>
    </dgm:pt>
    <dgm:pt modelId="{FDD523F2-0424-456B-8DCB-1D81664C7C69}" type="sibTrans" cxnId="{8F9D04BE-3D4D-46F6-AF74-E2368C8651BA}">
      <dgm:prSet/>
      <dgm:spPr/>
      <dgm:t>
        <a:bodyPr/>
        <a:lstStyle/>
        <a:p>
          <a:endParaRPr lang="en-US"/>
        </a:p>
      </dgm:t>
    </dgm:pt>
    <dgm:pt modelId="{B9B08235-5D51-4AB1-8D50-4910881A4E03}">
      <dgm:prSet/>
      <dgm:spPr/>
      <dgm:t>
        <a:bodyPr/>
        <a:lstStyle/>
        <a:p>
          <a:pPr rtl="0"/>
          <a:r>
            <a:rPr lang="en-US" dirty="0" smtClean="0"/>
            <a:t>Gauge foramen / working length diameter by establishing the first standard 0.02 taper hand file that binds at the length required </a:t>
          </a:r>
          <a:endParaRPr lang="en-US" dirty="0"/>
        </a:p>
      </dgm:t>
    </dgm:pt>
    <dgm:pt modelId="{F126313B-4C21-41E1-965C-6234312D8B89}" type="parTrans" cxnId="{87E44A33-8B71-45E6-9BEA-C007618023CD}">
      <dgm:prSet/>
      <dgm:spPr/>
      <dgm:t>
        <a:bodyPr/>
        <a:lstStyle/>
        <a:p>
          <a:endParaRPr lang="en-US"/>
        </a:p>
      </dgm:t>
    </dgm:pt>
    <dgm:pt modelId="{AAFA8056-05C8-47C0-A131-F25F3C8A555D}" type="sibTrans" cxnId="{87E44A33-8B71-45E6-9BEA-C007618023CD}">
      <dgm:prSet/>
      <dgm:spPr/>
      <dgm:t>
        <a:bodyPr/>
        <a:lstStyle/>
        <a:p>
          <a:endParaRPr lang="en-US"/>
        </a:p>
      </dgm:t>
    </dgm:pt>
    <dgm:pt modelId="{7F6240E2-A14B-4AA7-8B5F-3967FC1441BD}">
      <dgm:prSet/>
      <dgm:spPr/>
      <dgm:t>
        <a:bodyPr/>
        <a:lstStyle/>
        <a:p>
          <a:pPr rtl="0"/>
          <a:r>
            <a:rPr lang="en-US" dirty="0" smtClean="0"/>
            <a:t>If the canal terminus is to be terminus of the preparation , complete the apical preparation with hand GT files</a:t>
          </a:r>
          <a:endParaRPr lang="en-US" dirty="0"/>
        </a:p>
      </dgm:t>
    </dgm:pt>
    <dgm:pt modelId="{2F6D2E19-C4A7-4916-A913-8D98658DBC28}" type="parTrans" cxnId="{63633356-EEEB-4ED1-9AD3-177BF29108A3}">
      <dgm:prSet/>
      <dgm:spPr/>
      <dgm:t>
        <a:bodyPr/>
        <a:lstStyle/>
        <a:p>
          <a:endParaRPr lang="en-US"/>
        </a:p>
      </dgm:t>
    </dgm:pt>
    <dgm:pt modelId="{9C79163E-99C6-49BC-8CE2-97AF237553A0}" type="sibTrans" cxnId="{63633356-EEEB-4ED1-9AD3-177BF29108A3}">
      <dgm:prSet/>
      <dgm:spPr/>
      <dgm:t>
        <a:bodyPr/>
        <a:lstStyle/>
        <a:p>
          <a:endParaRPr lang="en-US"/>
        </a:p>
      </dgm:t>
    </dgm:pt>
    <dgm:pt modelId="{AB506AA4-F069-4D96-BA43-06CA77E09C72}">
      <dgm:prSet/>
      <dgm:spPr/>
      <dgm:t>
        <a:bodyPr/>
        <a:lstStyle/>
        <a:p>
          <a:pPr rtl="0"/>
          <a:r>
            <a:rPr lang="en-US" dirty="0" smtClean="0"/>
            <a:t>If a larger apical diameter is desired complete the preparation using rotary instruments </a:t>
          </a:r>
          <a:endParaRPr lang="en-US" dirty="0"/>
        </a:p>
      </dgm:t>
    </dgm:pt>
    <dgm:pt modelId="{58DC4F92-E6C9-4050-8204-242D67EA4E99}" type="parTrans" cxnId="{9EDFB687-70BB-4ED7-8FE8-55562F9C8DCF}">
      <dgm:prSet/>
      <dgm:spPr/>
      <dgm:t>
        <a:bodyPr/>
        <a:lstStyle/>
        <a:p>
          <a:endParaRPr lang="en-US"/>
        </a:p>
      </dgm:t>
    </dgm:pt>
    <dgm:pt modelId="{1A4F9DE3-135B-4925-BE80-ABEBF19EBE58}" type="sibTrans" cxnId="{9EDFB687-70BB-4ED7-8FE8-55562F9C8DCF}">
      <dgm:prSet/>
      <dgm:spPr/>
      <dgm:t>
        <a:bodyPr/>
        <a:lstStyle/>
        <a:p>
          <a:endParaRPr lang="en-US"/>
        </a:p>
      </dgm:t>
    </dgm:pt>
    <dgm:pt modelId="{77CB19E9-203D-4FC5-BF89-C7209DE68191}">
      <dgm:prSet/>
      <dgm:spPr/>
      <dgm:t>
        <a:bodyPr/>
        <a:lstStyle/>
        <a:p>
          <a:pPr rtl="0"/>
          <a:r>
            <a:rPr lang="en-US" dirty="0" smtClean="0"/>
            <a:t>Irrigate with EDTA </a:t>
          </a:r>
          <a:endParaRPr lang="en-US" dirty="0"/>
        </a:p>
      </dgm:t>
    </dgm:pt>
    <dgm:pt modelId="{40295D9F-16A0-4605-B3BD-77AADDA27C5B}" type="parTrans" cxnId="{E7CD0B69-E0FE-4422-880C-294A772B5D7C}">
      <dgm:prSet/>
      <dgm:spPr/>
      <dgm:t>
        <a:bodyPr/>
        <a:lstStyle/>
        <a:p>
          <a:endParaRPr lang="en-US"/>
        </a:p>
      </dgm:t>
    </dgm:pt>
    <dgm:pt modelId="{31F39748-60F1-4169-84BA-7ED4F88CFC1D}" type="sibTrans" cxnId="{E7CD0B69-E0FE-4422-880C-294A772B5D7C}">
      <dgm:prSet/>
      <dgm:spPr/>
      <dgm:t>
        <a:bodyPr/>
        <a:lstStyle/>
        <a:p>
          <a:endParaRPr lang="en-US"/>
        </a:p>
      </dgm:t>
    </dgm:pt>
    <dgm:pt modelId="{94B24553-F4F7-4170-BD44-C189A1BF305E}">
      <dgm:prSet/>
      <dgm:spPr/>
      <dgm:t>
        <a:bodyPr/>
        <a:lstStyle/>
        <a:p>
          <a:pPr rtl="0"/>
          <a:r>
            <a:rPr lang="en-US" dirty="0" smtClean="0"/>
            <a:t>Irrigate with sodium hypochlorite </a:t>
          </a:r>
          <a:endParaRPr lang="en-US" dirty="0"/>
        </a:p>
      </dgm:t>
    </dgm:pt>
    <dgm:pt modelId="{1CDA7C99-0F7E-4B56-B9F1-8ADD43CABBF4}" type="parTrans" cxnId="{1D5DAD74-81BB-47A1-90E9-F174801CB8E5}">
      <dgm:prSet/>
      <dgm:spPr/>
      <dgm:t>
        <a:bodyPr/>
        <a:lstStyle/>
        <a:p>
          <a:endParaRPr lang="en-US"/>
        </a:p>
      </dgm:t>
    </dgm:pt>
    <dgm:pt modelId="{FBCA35A8-5532-4787-B37B-2B91E788A082}" type="sibTrans" cxnId="{1D5DAD74-81BB-47A1-90E9-F174801CB8E5}">
      <dgm:prSet/>
      <dgm:spPr/>
      <dgm:t>
        <a:bodyPr/>
        <a:lstStyle/>
        <a:p>
          <a:endParaRPr lang="en-US"/>
        </a:p>
      </dgm:t>
    </dgm:pt>
    <dgm:pt modelId="{0ECD33C3-3983-4048-BE8C-59640BC576DD}" type="pres">
      <dgm:prSet presAssocID="{BC64A026-E9BF-40FB-84A3-B9FEFD6B832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943A93-749F-43E4-BEA0-1FA44DA9E2B2}" type="pres">
      <dgm:prSet presAssocID="{8296F1E8-0631-4DFF-BD7D-7A42A7ADB777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A35E9B-A952-4908-8F36-B031E27E67A0}" type="pres">
      <dgm:prSet presAssocID="{FDD523F2-0424-456B-8DCB-1D81664C7C69}" presName="spacer" presStyleCnt="0"/>
      <dgm:spPr/>
      <dgm:t>
        <a:bodyPr/>
        <a:lstStyle/>
        <a:p>
          <a:endParaRPr lang="en-US"/>
        </a:p>
      </dgm:t>
    </dgm:pt>
    <dgm:pt modelId="{DB133466-48CF-47CD-9F84-52F99F009CC0}" type="pres">
      <dgm:prSet presAssocID="{B9B08235-5D51-4AB1-8D50-4910881A4E0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4D11B1-2E41-4ABB-94FC-DF2D8C24DE84}" type="pres">
      <dgm:prSet presAssocID="{AAFA8056-05C8-47C0-A131-F25F3C8A555D}" presName="spacer" presStyleCnt="0"/>
      <dgm:spPr/>
      <dgm:t>
        <a:bodyPr/>
        <a:lstStyle/>
        <a:p>
          <a:endParaRPr lang="en-US"/>
        </a:p>
      </dgm:t>
    </dgm:pt>
    <dgm:pt modelId="{E794ABC4-02F6-44D3-8A36-26FF947A076F}" type="pres">
      <dgm:prSet presAssocID="{7F6240E2-A14B-4AA7-8B5F-3967FC1441B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9A456E-A395-4F65-AE69-1F42EEF10DF2}" type="pres">
      <dgm:prSet presAssocID="{9C79163E-99C6-49BC-8CE2-97AF237553A0}" presName="spacer" presStyleCnt="0"/>
      <dgm:spPr/>
      <dgm:t>
        <a:bodyPr/>
        <a:lstStyle/>
        <a:p>
          <a:endParaRPr lang="en-US"/>
        </a:p>
      </dgm:t>
    </dgm:pt>
    <dgm:pt modelId="{174BDA38-B6EF-48E6-8E89-08606D77ACF3}" type="pres">
      <dgm:prSet presAssocID="{AB506AA4-F069-4D96-BA43-06CA77E09C7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D33857-E3C6-4A27-A040-E4B2AF8041DD}" type="pres">
      <dgm:prSet presAssocID="{1A4F9DE3-135B-4925-BE80-ABEBF19EBE58}" presName="spacer" presStyleCnt="0"/>
      <dgm:spPr/>
      <dgm:t>
        <a:bodyPr/>
        <a:lstStyle/>
        <a:p>
          <a:endParaRPr lang="en-US"/>
        </a:p>
      </dgm:t>
    </dgm:pt>
    <dgm:pt modelId="{FCFE2544-7176-4CC8-A590-DCC9B93400F1}" type="pres">
      <dgm:prSet presAssocID="{77CB19E9-203D-4FC5-BF89-C7209DE68191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6FB1E-B846-4842-8F8D-8AFA2F981C48}" type="pres">
      <dgm:prSet presAssocID="{31F39748-60F1-4169-84BA-7ED4F88CFC1D}" presName="spacer" presStyleCnt="0"/>
      <dgm:spPr/>
      <dgm:t>
        <a:bodyPr/>
        <a:lstStyle/>
        <a:p>
          <a:endParaRPr lang="en-US"/>
        </a:p>
      </dgm:t>
    </dgm:pt>
    <dgm:pt modelId="{ACE7C917-A968-480F-9A78-E719F55FEE49}" type="pres">
      <dgm:prSet presAssocID="{94B24553-F4F7-4170-BD44-C189A1BF305E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5DAD74-81BB-47A1-90E9-F174801CB8E5}" srcId="{BC64A026-E9BF-40FB-84A3-B9FEFD6B8321}" destId="{94B24553-F4F7-4170-BD44-C189A1BF305E}" srcOrd="5" destOrd="0" parTransId="{1CDA7C99-0F7E-4B56-B9F1-8ADD43CABBF4}" sibTransId="{FBCA35A8-5532-4787-B37B-2B91E788A082}"/>
    <dgm:cxn modelId="{8F9D04BE-3D4D-46F6-AF74-E2368C8651BA}" srcId="{BC64A026-E9BF-40FB-84A3-B9FEFD6B8321}" destId="{8296F1E8-0631-4DFF-BD7D-7A42A7ADB777}" srcOrd="0" destOrd="0" parTransId="{E4F527B8-A802-4879-9878-5339229A6CEE}" sibTransId="{FDD523F2-0424-456B-8DCB-1D81664C7C69}"/>
    <dgm:cxn modelId="{AA68445E-369A-4935-9E27-5AEF4991E4FF}" type="presOf" srcId="{AB506AA4-F069-4D96-BA43-06CA77E09C72}" destId="{174BDA38-B6EF-48E6-8E89-08606D77ACF3}" srcOrd="0" destOrd="0" presId="urn:microsoft.com/office/officeart/2005/8/layout/vList2"/>
    <dgm:cxn modelId="{D04C58E5-4BF0-481E-A738-6280B535C810}" type="presOf" srcId="{7F6240E2-A14B-4AA7-8B5F-3967FC1441BD}" destId="{E794ABC4-02F6-44D3-8A36-26FF947A076F}" srcOrd="0" destOrd="0" presId="urn:microsoft.com/office/officeart/2005/8/layout/vList2"/>
    <dgm:cxn modelId="{63633356-EEEB-4ED1-9AD3-177BF29108A3}" srcId="{BC64A026-E9BF-40FB-84A3-B9FEFD6B8321}" destId="{7F6240E2-A14B-4AA7-8B5F-3967FC1441BD}" srcOrd="2" destOrd="0" parTransId="{2F6D2E19-C4A7-4916-A913-8D98658DBC28}" sibTransId="{9C79163E-99C6-49BC-8CE2-97AF237553A0}"/>
    <dgm:cxn modelId="{06764337-1727-4CB5-8A45-035D332BA2B1}" type="presOf" srcId="{77CB19E9-203D-4FC5-BF89-C7209DE68191}" destId="{FCFE2544-7176-4CC8-A590-DCC9B93400F1}" srcOrd="0" destOrd="0" presId="urn:microsoft.com/office/officeart/2005/8/layout/vList2"/>
    <dgm:cxn modelId="{9EDFB687-70BB-4ED7-8FE8-55562F9C8DCF}" srcId="{BC64A026-E9BF-40FB-84A3-B9FEFD6B8321}" destId="{AB506AA4-F069-4D96-BA43-06CA77E09C72}" srcOrd="3" destOrd="0" parTransId="{58DC4F92-E6C9-4050-8204-242D67EA4E99}" sibTransId="{1A4F9DE3-135B-4925-BE80-ABEBF19EBE58}"/>
    <dgm:cxn modelId="{652E0840-2168-469F-891C-4950D84CC593}" type="presOf" srcId="{B9B08235-5D51-4AB1-8D50-4910881A4E03}" destId="{DB133466-48CF-47CD-9F84-52F99F009CC0}" srcOrd="0" destOrd="0" presId="urn:microsoft.com/office/officeart/2005/8/layout/vList2"/>
    <dgm:cxn modelId="{E7CD0B69-E0FE-4422-880C-294A772B5D7C}" srcId="{BC64A026-E9BF-40FB-84A3-B9FEFD6B8321}" destId="{77CB19E9-203D-4FC5-BF89-C7209DE68191}" srcOrd="4" destOrd="0" parTransId="{40295D9F-16A0-4605-B3BD-77AADDA27C5B}" sibTransId="{31F39748-60F1-4169-84BA-7ED4F88CFC1D}"/>
    <dgm:cxn modelId="{FB09DF49-F2B2-46D9-A280-C7CCD674B5B9}" type="presOf" srcId="{94B24553-F4F7-4170-BD44-C189A1BF305E}" destId="{ACE7C917-A968-480F-9A78-E719F55FEE49}" srcOrd="0" destOrd="0" presId="urn:microsoft.com/office/officeart/2005/8/layout/vList2"/>
    <dgm:cxn modelId="{65B3B773-6005-4EE0-9A99-94AEB3C0F897}" type="presOf" srcId="{BC64A026-E9BF-40FB-84A3-B9FEFD6B8321}" destId="{0ECD33C3-3983-4048-BE8C-59640BC576DD}" srcOrd="0" destOrd="0" presId="urn:microsoft.com/office/officeart/2005/8/layout/vList2"/>
    <dgm:cxn modelId="{87E44A33-8B71-45E6-9BEA-C007618023CD}" srcId="{BC64A026-E9BF-40FB-84A3-B9FEFD6B8321}" destId="{B9B08235-5D51-4AB1-8D50-4910881A4E03}" srcOrd="1" destOrd="0" parTransId="{F126313B-4C21-41E1-965C-6234312D8B89}" sibTransId="{AAFA8056-05C8-47C0-A131-F25F3C8A555D}"/>
    <dgm:cxn modelId="{CBE6461F-4944-42CE-8A85-4995529C992C}" type="presOf" srcId="{8296F1E8-0631-4DFF-BD7D-7A42A7ADB777}" destId="{D5943A93-749F-43E4-BEA0-1FA44DA9E2B2}" srcOrd="0" destOrd="0" presId="urn:microsoft.com/office/officeart/2005/8/layout/vList2"/>
    <dgm:cxn modelId="{B8DD0AD7-384C-4CE6-8A27-B9E2EC1007BE}" type="presParOf" srcId="{0ECD33C3-3983-4048-BE8C-59640BC576DD}" destId="{D5943A93-749F-43E4-BEA0-1FA44DA9E2B2}" srcOrd="0" destOrd="0" presId="urn:microsoft.com/office/officeart/2005/8/layout/vList2"/>
    <dgm:cxn modelId="{32C73684-93E9-4D40-B410-633F0474238F}" type="presParOf" srcId="{0ECD33C3-3983-4048-BE8C-59640BC576DD}" destId="{84A35E9B-A952-4908-8F36-B031E27E67A0}" srcOrd="1" destOrd="0" presId="urn:microsoft.com/office/officeart/2005/8/layout/vList2"/>
    <dgm:cxn modelId="{490D5B6C-62C1-4947-BD61-2C2434346B23}" type="presParOf" srcId="{0ECD33C3-3983-4048-BE8C-59640BC576DD}" destId="{DB133466-48CF-47CD-9F84-52F99F009CC0}" srcOrd="2" destOrd="0" presId="urn:microsoft.com/office/officeart/2005/8/layout/vList2"/>
    <dgm:cxn modelId="{457A1982-7BB8-48B0-AB1D-903369A7809F}" type="presParOf" srcId="{0ECD33C3-3983-4048-BE8C-59640BC576DD}" destId="{7E4D11B1-2E41-4ABB-94FC-DF2D8C24DE84}" srcOrd="3" destOrd="0" presId="urn:microsoft.com/office/officeart/2005/8/layout/vList2"/>
    <dgm:cxn modelId="{81D111A1-985C-4859-BDA4-4DD35F3F42F9}" type="presParOf" srcId="{0ECD33C3-3983-4048-BE8C-59640BC576DD}" destId="{E794ABC4-02F6-44D3-8A36-26FF947A076F}" srcOrd="4" destOrd="0" presId="urn:microsoft.com/office/officeart/2005/8/layout/vList2"/>
    <dgm:cxn modelId="{3D2188B5-C2F4-4627-89FC-17EF1577807C}" type="presParOf" srcId="{0ECD33C3-3983-4048-BE8C-59640BC576DD}" destId="{E39A456E-A395-4F65-AE69-1F42EEF10DF2}" srcOrd="5" destOrd="0" presId="urn:microsoft.com/office/officeart/2005/8/layout/vList2"/>
    <dgm:cxn modelId="{36FBE1CC-EB7C-4C07-A3E4-2A1283AB5613}" type="presParOf" srcId="{0ECD33C3-3983-4048-BE8C-59640BC576DD}" destId="{174BDA38-B6EF-48E6-8E89-08606D77ACF3}" srcOrd="6" destOrd="0" presId="urn:microsoft.com/office/officeart/2005/8/layout/vList2"/>
    <dgm:cxn modelId="{8B495C34-7770-43A1-9E43-1A3EE4A396DC}" type="presParOf" srcId="{0ECD33C3-3983-4048-BE8C-59640BC576DD}" destId="{0BD33857-E3C6-4A27-A040-E4B2AF8041DD}" srcOrd="7" destOrd="0" presId="urn:microsoft.com/office/officeart/2005/8/layout/vList2"/>
    <dgm:cxn modelId="{40EE5ACF-2C0F-46A6-9295-4A4BE46219C3}" type="presParOf" srcId="{0ECD33C3-3983-4048-BE8C-59640BC576DD}" destId="{FCFE2544-7176-4CC8-A590-DCC9B93400F1}" srcOrd="8" destOrd="0" presId="urn:microsoft.com/office/officeart/2005/8/layout/vList2"/>
    <dgm:cxn modelId="{A2AFD3DF-0020-412C-B8E3-F23CE5563695}" type="presParOf" srcId="{0ECD33C3-3983-4048-BE8C-59640BC576DD}" destId="{6726FB1E-B846-4842-8F8D-8AFA2F981C48}" srcOrd="9" destOrd="0" presId="urn:microsoft.com/office/officeart/2005/8/layout/vList2"/>
    <dgm:cxn modelId="{DCEBA125-3595-4B6E-A3BC-7438586734D3}" type="presParOf" srcId="{0ECD33C3-3983-4048-BE8C-59640BC576DD}" destId="{ACE7C917-A968-480F-9A78-E719F55FEE49}" srcOrd="10" destOrd="0" presId="urn:microsoft.com/office/officeart/2005/8/layout/vList2"/>
  </dgm:cxnLst>
  <dgm:bg/>
  <dgm:whole/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F75AFC2C-C74D-4323-9815-A4E431B18AD9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/>
      <dgm:spPr/>
      <dgm:t>
        <a:bodyPr/>
        <a:lstStyle/>
        <a:p>
          <a:endParaRPr lang="en-US"/>
        </a:p>
      </dgm:t>
    </dgm:pt>
    <dgm:pt modelId="{707E4F7A-A812-4E40-980E-E119A1C8D270}">
      <dgm:prSet/>
      <dgm:spPr/>
      <dgm:t>
        <a:bodyPr/>
        <a:lstStyle/>
        <a:p>
          <a:pPr rtl="0"/>
          <a:r>
            <a:rPr lang="en-US" dirty="0" smtClean="0"/>
            <a:t>Used </a:t>
          </a:r>
          <a:r>
            <a:rPr lang="en-US" dirty="0" err="1" smtClean="0"/>
            <a:t>upto</a:t>
          </a:r>
          <a:r>
            <a:rPr lang="en-US" dirty="0" smtClean="0"/>
            <a:t> 5-10 canals depending on the degree of curvature &amp;/ or calcification experienced </a:t>
          </a:r>
          <a:endParaRPr lang="en-US" dirty="0"/>
        </a:p>
      </dgm:t>
    </dgm:pt>
    <dgm:pt modelId="{0B4FE3FD-4665-4F40-B5C4-0055BA8C507E}" type="parTrans" cxnId="{FA181165-2089-4561-8553-566BED4515B5}">
      <dgm:prSet/>
      <dgm:spPr/>
      <dgm:t>
        <a:bodyPr/>
        <a:lstStyle/>
        <a:p>
          <a:endParaRPr lang="en-US"/>
        </a:p>
      </dgm:t>
    </dgm:pt>
    <dgm:pt modelId="{5BC071AA-844B-4A35-AC7D-A87534A2899A}" type="sibTrans" cxnId="{FA181165-2089-4561-8553-566BED4515B5}">
      <dgm:prSet/>
      <dgm:spPr/>
      <dgm:t>
        <a:bodyPr/>
        <a:lstStyle/>
        <a:p>
          <a:endParaRPr lang="en-US"/>
        </a:p>
      </dgm:t>
    </dgm:pt>
    <dgm:pt modelId="{CF9FB689-E6AC-45A9-9B7F-7192BABA196E}" type="pres">
      <dgm:prSet presAssocID="{F75AFC2C-C74D-4323-9815-A4E431B18A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68A8A8-AA69-4ABB-A3CA-42C67EA2E9FE}" type="pres">
      <dgm:prSet presAssocID="{707E4F7A-A812-4E40-980E-E119A1C8D27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698B6A-4093-4745-A50C-5A72B717EEC8}" type="presOf" srcId="{707E4F7A-A812-4E40-980E-E119A1C8D270}" destId="{8768A8A8-AA69-4ABB-A3CA-42C67EA2E9FE}" srcOrd="0" destOrd="0" presId="urn:microsoft.com/office/officeart/2005/8/layout/vList2"/>
    <dgm:cxn modelId="{5BFDC17B-F1B7-4851-9C1E-70D3B9A4BD3A}" type="presOf" srcId="{F75AFC2C-C74D-4323-9815-A4E431B18AD9}" destId="{CF9FB689-E6AC-45A9-9B7F-7192BABA196E}" srcOrd="0" destOrd="0" presId="urn:microsoft.com/office/officeart/2005/8/layout/vList2"/>
    <dgm:cxn modelId="{FA181165-2089-4561-8553-566BED4515B5}" srcId="{F75AFC2C-C74D-4323-9815-A4E431B18AD9}" destId="{707E4F7A-A812-4E40-980E-E119A1C8D270}" srcOrd="0" destOrd="0" parTransId="{0B4FE3FD-4665-4F40-B5C4-0055BA8C507E}" sibTransId="{5BC071AA-844B-4A35-AC7D-A87534A2899A}"/>
    <dgm:cxn modelId="{9700ED03-211F-4AD7-AE3A-D3A4040E30AD}" type="presParOf" srcId="{CF9FB689-E6AC-45A9-9B7F-7192BABA196E}" destId="{8768A8A8-AA69-4ABB-A3CA-42C67EA2E9FE}" srcOrd="0" destOrd="0" presId="urn:microsoft.com/office/officeart/2005/8/layout/vList2"/>
  </dgm:cxnLst>
  <dgm:bg/>
  <dgm:whole/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A01BCE10-8313-46EB-8A52-4DD942C5E1AE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913B35C-8376-481F-91A1-D208119F040D}">
      <dgm:prSet/>
      <dgm:spPr/>
      <dgm:t>
        <a:bodyPr/>
        <a:lstStyle/>
        <a:p>
          <a:pPr rtl="0"/>
          <a:r>
            <a:rPr lang="en-US" b="1" dirty="0" smtClean="0"/>
            <a:t>Used with gentle pecking motion to resistance</a:t>
          </a:r>
          <a:endParaRPr lang="en-US" dirty="0"/>
        </a:p>
      </dgm:t>
    </dgm:pt>
    <dgm:pt modelId="{E32012EE-1940-458F-9054-DFDC1E6BD4C6}" type="parTrans" cxnId="{F5B1BDE7-C917-467C-834F-56AB71CF1866}">
      <dgm:prSet/>
      <dgm:spPr/>
      <dgm:t>
        <a:bodyPr/>
        <a:lstStyle/>
        <a:p>
          <a:endParaRPr lang="en-US"/>
        </a:p>
      </dgm:t>
    </dgm:pt>
    <dgm:pt modelId="{00CDE56E-F905-4FB3-A542-2CDAABCF702D}" type="sibTrans" cxnId="{F5B1BDE7-C917-467C-834F-56AB71CF1866}">
      <dgm:prSet/>
      <dgm:spPr/>
      <dgm:t>
        <a:bodyPr/>
        <a:lstStyle/>
        <a:p>
          <a:endParaRPr lang="en-US"/>
        </a:p>
      </dgm:t>
    </dgm:pt>
    <dgm:pt modelId="{D07B8165-C864-472A-95F0-1803725493D1}">
      <dgm:prSet/>
      <dgm:spPr/>
      <dgm:t>
        <a:bodyPr/>
        <a:lstStyle/>
        <a:p>
          <a:pPr rtl="0"/>
          <a:r>
            <a:rPr lang="en-US" dirty="0" smtClean="0"/>
            <a:t> </a:t>
          </a:r>
          <a:r>
            <a:rPr lang="en-US" b="1" dirty="0" smtClean="0"/>
            <a:t>Well lubricated canal</a:t>
          </a:r>
          <a:endParaRPr lang="en-US" dirty="0"/>
        </a:p>
      </dgm:t>
    </dgm:pt>
    <dgm:pt modelId="{A1163AEE-762F-4315-B01B-D079E57499B6}" type="parTrans" cxnId="{C460930A-9A2B-4933-82CA-44B7CCD462A6}">
      <dgm:prSet/>
      <dgm:spPr/>
      <dgm:t>
        <a:bodyPr/>
        <a:lstStyle/>
        <a:p>
          <a:endParaRPr lang="en-US"/>
        </a:p>
      </dgm:t>
    </dgm:pt>
    <dgm:pt modelId="{E436DDFA-05A5-43CD-853C-162F1C35DB81}" type="sibTrans" cxnId="{C460930A-9A2B-4933-82CA-44B7CCD462A6}">
      <dgm:prSet/>
      <dgm:spPr/>
      <dgm:t>
        <a:bodyPr/>
        <a:lstStyle/>
        <a:p>
          <a:endParaRPr lang="en-US"/>
        </a:p>
      </dgm:t>
    </dgm:pt>
    <dgm:pt modelId="{4EB7D128-FA96-4E23-8179-88E760CFC919}">
      <dgm:prSet/>
      <dgm:spPr/>
      <dgm:t>
        <a:bodyPr/>
        <a:lstStyle/>
        <a:p>
          <a:pPr rtl="0"/>
          <a:r>
            <a:rPr lang="en-US" b="1" dirty="0" smtClean="0"/>
            <a:t>Flutes must be cleaned of dentinal shavings between each insertion using alcohol wet gauze</a:t>
          </a:r>
          <a:endParaRPr lang="en-US" dirty="0"/>
        </a:p>
      </dgm:t>
    </dgm:pt>
    <dgm:pt modelId="{C3B2EBDC-042A-4F2F-B5C1-35DDC66F8149}" type="parTrans" cxnId="{E91A569B-3AD2-4A48-B46A-A856F170678D}">
      <dgm:prSet/>
      <dgm:spPr/>
      <dgm:t>
        <a:bodyPr/>
        <a:lstStyle/>
        <a:p>
          <a:endParaRPr lang="en-US"/>
        </a:p>
      </dgm:t>
    </dgm:pt>
    <dgm:pt modelId="{A772C67E-B0DD-40D1-B1D2-06E7F242C8B4}" type="sibTrans" cxnId="{E91A569B-3AD2-4A48-B46A-A856F170678D}">
      <dgm:prSet/>
      <dgm:spPr/>
      <dgm:t>
        <a:bodyPr/>
        <a:lstStyle/>
        <a:p>
          <a:endParaRPr lang="en-US"/>
        </a:p>
      </dgm:t>
    </dgm:pt>
    <dgm:pt modelId="{D2A8BF2B-EBDB-47DD-85A4-0C8186204EBB}">
      <dgm:prSet/>
      <dgm:spPr/>
      <dgm:t>
        <a:bodyPr/>
        <a:lstStyle/>
        <a:p>
          <a:pPr rtl="0"/>
          <a:r>
            <a:rPr lang="en-US" b="1" dirty="0" smtClean="0"/>
            <a:t>To be used to WL in relatively straight canal </a:t>
          </a:r>
          <a:endParaRPr lang="en-US" dirty="0"/>
        </a:p>
      </dgm:t>
    </dgm:pt>
    <dgm:pt modelId="{1FFC75B9-D102-4B34-83C6-9598F38AAB6D}" type="parTrans" cxnId="{6F1ACC71-EA7C-41B7-85F3-CC3CF0C340AF}">
      <dgm:prSet/>
      <dgm:spPr/>
      <dgm:t>
        <a:bodyPr/>
        <a:lstStyle/>
        <a:p>
          <a:endParaRPr lang="en-US"/>
        </a:p>
      </dgm:t>
    </dgm:pt>
    <dgm:pt modelId="{609AB029-8A4F-4946-B49E-27F08BD4EDC2}" type="sibTrans" cxnId="{6F1ACC71-EA7C-41B7-85F3-CC3CF0C340AF}">
      <dgm:prSet/>
      <dgm:spPr/>
      <dgm:t>
        <a:bodyPr/>
        <a:lstStyle/>
        <a:p>
          <a:endParaRPr lang="en-US"/>
        </a:p>
      </dgm:t>
    </dgm:pt>
    <dgm:pt modelId="{231591C2-559F-4CE7-917D-611F687B78D0}">
      <dgm:prSet/>
      <dgm:spPr/>
      <dgm:t>
        <a:bodyPr/>
        <a:lstStyle/>
        <a:p>
          <a:pPr rtl="0"/>
          <a:r>
            <a:rPr lang="en-US" b="1" dirty="0" smtClean="0"/>
            <a:t>Not to be taken beyond WL</a:t>
          </a:r>
          <a:endParaRPr lang="en-US" dirty="0"/>
        </a:p>
      </dgm:t>
    </dgm:pt>
    <dgm:pt modelId="{31E32456-96FE-4D3F-A13A-3B8270A9BE0A}" type="parTrans" cxnId="{092842CB-2D72-4665-B461-46C7CEE6D9A2}">
      <dgm:prSet/>
      <dgm:spPr/>
      <dgm:t>
        <a:bodyPr/>
        <a:lstStyle/>
        <a:p>
          <a:endParaRPr lang="en-US"/>
        </a:p>
      </dgm:t>
    </dgm:pt>
    <dgm:pt modelId="{8045A81F-3D46-4549-8D80-41929D8A28D8}" type="sibTrans" cxnId="{092842CB-2D72-4665-B461-46C7CEE6D9A2}">
      <dgm:prSet/>
      <dgm:spPr/>
      <dgm:t>
        <a:bodyPr/>
        <a:lstStyle/>
        <a:p>
          <a:endParaRPr lang="en-US"/>
        </a:p>
      </dgm:t>
    </dgm:pt>
    <dgm:pt modelId="{F42ED610-B77E-467A-83C7-3F5D618ADF24}" type="pres">
      <dgm:prSet presAssocID="{A01BCE10-8313-46EB-8A52-4DD942C5E1A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22B0E1-2D4A-4FDF-A4C0-8F800406A8AD}" type="pres">
      <dgm:prSet presAssocID="{3913B35C-8376-481F-91A1-D208119F040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21ECA-DB85-459B-9B1F-CFE7103E789D}" type="pres">
      <dgm:prSet presAssocID="{00CDE56E-F905-4FB3-A542-2CDAABCF702D}" presName="spacer" presStyleCnt="0"/>
      <dgm:spPr/>
      <dgm:t>
        <a:bodyPr/>
        <a:lstStyle/>
        <a:p>
          <a:endParaRPr lang="en-US"/>
        </a:p>
      </dgm:t>
    </dgm:pt>
    <dgm:pt modelId="{BC0600E3-5674-4B47-BEE1-25383A7470E0}" type="pres">
      <dgm:prSet presAssocID="{D07B8165-C864-472A-95F0-1803725493D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11BFF3-81EE-4DFF-9A46-64531F309ED7}" type="pres">
      <dgm:prSet presAssocID="{E436DDFA-05A5-43CD-853C-162F1C35DB81}" presName="spacer" presStyleCnt="0"/>
      <dgm:spPr/>
      <dgm:t>
        <a:bodyPr/>
        <a:lstStyle/>
        <a:p>
          <a:endParaRPr lang="en-US"/>
        </a:p>
      </dgm:t>
    </dgm:pt>
    <dgm:pt modelId="{E396D604-7F92-40C6-AF4C-D2EA335F7F36}" type="pres">
      <dgm:prSet presAssocID="{4EB7D128-FA96-4E23-8179-88E760CFC91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907ED2-3491-4C4D-BA2D-64593F7F9F35}" type="pres">
      <dgm:prSet presAssocID="{A772C67E-B0DD-40D1-B1D2-06E7F242C8B4}" presName="spacer" presStyleCnt="0"/>
      <dgm:spPr/>
      <dgm:t>
        <a:bodyPr/>
        <a:lstStyle/>
        <a:p>
          <a:endParaRPr lang="en-US"/>
        </a:p>
      </dgm:t>
    </dgm:pt>
    <dgm:pt modelId="{8F606D79-251C-4A3A-8B7E-EDDC09B04A1A}" type="pres">
      <dgm:prSet presAssocID="{D2A8BF2B-EBDB-47DD-85A4-0C8186204EB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36E2C-C5A4-47AC-B810-A1467D3AA8FD}" type="pres">
      <dgm:prSet presAssocID="{609AB029-8A4F-4946-B49E-27F08BD4EDC2}" presName="spacer" presStyleCnt="0"/>
      <dgm:spPr/>
      <dgm:t>
        <a:bodyPr/>
        <a:lstStyle/>
        <a:p>
          <a:endParaRPr lang="en-US"/>
        </a:p>
      </dgm:t>
    </dgm:pt>
    <dgm:pt modelId="{FD1EB299-9DF8-4E6E-BA35-C4F0E1C9E27B}" type="pres">
      <dgm:prSet presAssocID="{231591C2-559F-4CE7-917D-611F687B78D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1ACC71-EA7C-41B7-85F3-CC3CF0C340AF}" srcId="{A01BCE10-8313-46EB-8A52-4DD942C5E1AE}" destId="{D2A8BF2B-EBDB-47DD-85A4-0C8186204EBB}" srcOrd="3" destOrd="0" parTransId="{1FFC75B9-D102-4B34-83C6-9598F38AAB6D}" sibTransId="{609AB029-8A4F-4946-B49E-27F08BD4EDC2}"/>
    <dgm:cxn modelId="{0246A1ED-93C4-4DC4-80E6-1BF62BE287A4}" type="presOf" srcId="{231591C2-559F-4CE7-917D-611F687B78D0}" destId="{FD1EB299-9DF8-4E6E-BA35-C4F0E1C9E27B}" srcOrd="0" destOrd="0" presId="urn:microsoft.com/office/officeart/2005/8/layout/vList2"/>
    <dgm:cxn modelId="{49F3596D-7164-4481-A0C5-1D7F3E550354}" type="presOf" srcId="{3913B35C-8376-481F-91A1-D208119F040D}" destId="{1A22B0E1-2D4A-4FDF-A4C0-8F800406A8AD}" srcOrd="0" destOrd="0" presId="urn:microsoft.com/office/officeart/2005/8/layout/vList2"/>
    <dgm:cxn modelId="{C460930A-9A2B-4933-82CA-44B7CCD462A6}" srcId="{A01BCE10-8313-46EB-8A52-4DD942C5E1AE}" destId="{D07B8165-C864-472A-95F0-1803725493D1}" srcOrd="1" destOrd="0" parTransId="{A1163AEE-762F-4315-B01B-D079E57499B6}" sibTransId="{E436DDFA-05A5-43CD-853C-162F1C35DB81}"/>
    <dgm:cxn modelId="{FD134B33-7064-4A8E-985C-50FABCEC1E7F}" type="presOf" srcId="{D2A8BF2B-EBDB-47DD-85A4-0C8186204EBB}" destId="{8F606D79-251C-4A3A-8B7E-EDDC09B04A1A}" srcOrd="0" destOrd="0" presId="urn:microsoft.com/office/officeart/2005/8/layout/vList2"/>
    <dgm:cxn modelId="{F5B1BDE7-C917-467C-834F-56AB71CF1866}" srcId="{A01BCE10-8313-46EB-8A52-4DD942C5E1AE}" destId="{3913B35C-8376-481F-91A1-D208119F040D}" srcOrd="0" destOrd="0" parTransId="{E32012EE-1940-458F-9054-DFDC1E6BD4C6}" sibTransId="{00CDE56E-F905-4FB3-A542-2CDAABCF702D}"/>
    <dgm:cxn modelId="{E91A569B-3AD2-4A48-B46A-A856F170678D}" srcId="{A01BCE10-8313-46EB-8A52-4DD942C5E1AE}" destId="{4EB7D128-FA96-4E23-8179-88E760CFC919}" srcOrd="2" destOrd="0" parTransId="{C3B2EBDC-042A-4F2F-B5C1-35DDC66F8149}" sibTransId="{A772C67E-B0DD-40D1-B1D2-06E7F242C8B4}"/>
    <dgm:cxn modelId="{092842CB-2D72-4665-B461-46C7CEE6D9A2}" srcId="{A01BCE10-8313-46EB-8A52-4DD942C5E1AE}" destId="{231591C2-559F-4CE7-917D-611F687B78D0}" srcOrd="4" destOrd="0" parTransId="{31E32456-96FE-4D3F-A13A-3B8270A9BE0A}" sibTransId="{8045A81F-3D46-4549-8D80-41929D8A28D8}"/>
    <dgm:cxn modelId="{92F160DB-D59C-40E6-8327-B6B035458A1E}" type="presOf" srcId="{A01BCE10-8313-46EB-8A52-4DD942C5E1AE}" destId="{F42ED610-B77E-467A-83C7-3F5D618ADF24}" srcOrd="0" destOrd="0" presId="urn:microsoft.com/office/officeart/2005/8/layout/vList2"/>
    <dgm:cxn modelId="{8A202D4E-C116-4343-91B7-13459702D109}" type="presOf" srcId="{4EB7D128-FA96-4E23-8179-88E760CFC919}" destId="{E396D604-7F92-40C6-AF4C-D2EA335F7F36}" srcOrd="0" destOrd="0" presId="urn:microsoft.com/office/officeart/2005/8/layout/vList2"/>
    <dgm:cxn modelId="{01E8971B-DD1D-451B-BD47-DF04CDF08497}" type="presOf" srcId="{D07B8165-C864-472A-95F0-1803725493D1}" destId="{BC0600E3-5674-4B47-BEE1-25383A7470E0}" srcOrd="0" destOrd="0" presId="urn:microsoft.com/office/officeart/2005/8/layout/vList2"/>
    <dgm:cxn modelId="{B3CB1E7B-31C2-4714-9620-48B729EFDE61}" type="presParOf" srcId="{F42ED610-B77E-467A-83C7-3F5D618ADF24}" destId="{1A22B0E1-2D4A-4FDF-A4C0-8F800406A8AD}" srcOrd="0" destOrd="0" presId="urn:microsoft.com/office/officeart/2005/8/layout/vList2"/>
    <dgm:cxn modelId="{9FE86789-12F8-4365-A155-CBD59998D35F}" type="presParOf" srcId="{F42ED610-B77E-467A-83C7-3F5D618ADF24}" destId="{7D121ECA-DB85-459B-9B1F-CFE7103E789D}" srcOrd="1" destOrd="0" presId="urn:microsoft.com/office/officeart/2005/8/layout/vList2"/>
    <dgm:cxn modelId="{876F52AA-560D-428E-87A4-6C2AD3AAEC19}" type="presParOf" srcId="{F42ED610-B77E-467A-83C7-3F5D618ADF24}" destId="{BC0600E3-5674-4B47-BEE1-25383A7470E0}" srcOrd="2" destOrd="0" presId="urn:microsoft.com/office/officeart/2005/8/layout/vList2"/>
    <dgm:cxn modelId="{5C8DEEEB-F8BA-4948-B7C4-ECE116C1CDFD}" type="presParOf" srcId="{F42ED610-B77E-467A-83C7-3F5D618ADF24}" destId="{7311BFF3-81EE-4DFF-9A46-64531F309ED7}" srcOrd="3" destOrd="0" presId="urn:microsoft.com/office/officeart/2005/8/layout/vList2"/>
    <dgm:cxn modelId="{BE3E3DBD-BC94-44B1-B064-5089B9967B84}" type="presParOf" srcId="{F42ED610-B77E-467A-83C7-3F5D618ADF24}" destId="{E396D604-7F92-40C6-AF4C-D2EA335F7F36}" srcOrd="4" destOrd="0" presId="urn:microsoft.com/office/officeart/2005/8/layout/vList2"/>
    <dgm:cxn modelId="{CEF0A809-5382-4E02-BCBF-18E7414767B5}" type="presParOf" srcId="{F42ED610-B77E-467A-83C7-3F5D618ADF24}" destId="{54907ED2-3491-4C4D-BA2D-64593F7F9F35}" srcOrd="5" destOrd="0" presId="urn:microsoft.com/office/officeart/2005/8/layout/vList2"/>
    <dgm:cxn modelId="{AE36DF33-74CF-4515-B184-EBA34D68D065}" type="presParOf" srcId="{F42ED610-B77E-467A-83C7-3F5D618ADF24}" destId="{8F606D79-251C-4A3A-8B7E-EDDC09B04A1A}" srcOrd="6" destOrd="0" presId="urn:microsoft.com/office/officeart/2005/8/layout/vList2"/>
    <dgm:cxn modelId="{FA658ED4-876A-4A4B-9A45-FE563FB4B8AC}" type="presParOf" srcId="{F42ED610-B77E-467A-83C7-3F5D618ADF24}" destId="{96C36E2C-C5A4-47AC-B810-A1467D3AA8FD}" srcOrd="7" destOrd="0" presId="urn:microsoft.com/office/officeart/2005/8/layout/vList2"/>
    <dgm:cxn modelId="{67EC4BC4-8FDB-4125-A5D1-3561429D2D95}" type="presParOf" srcId="{F42ED610-B77E-467A-83C7-3F5D618ADF24}" destId="{FD1EB299-9DF8-4E6E-BA35-C4F0E1C9E27B}" srcOrd="8" destOrd="0" presId="urn:microsoft.com/office/officeart/2005/8/layout/vList2"/>
  </dgm:cxnLst>
  <dgm:bg/>
  <dgm:whole/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F6282347-EC63-4C22-9F72-00E54F27480A}" type="doc">
      <dgm:prSet loTypeId="urn:microsoft.com/office/officeart/2005/8/layout/hProcess11" loCatId="process" qsTypeId="urn:microsoft.com/office/officeart/2005/8/quickstyle/simple2" qsCatId="simple" csTypeId="urn:microsoft.com/office/officeart/2005/8/colors/accent6_4" csCatId="accent6"/>
      <dgm:spPr/>
      <dgm:t>
        <a:bodyPr/>
        <a:lstStyle/>
        <a:p>
          <a:endParaRPr lang="en-US"/>
        </a:p>
      </dgm:t>
    </dgm:pt>
    <dgm:pt modelId="{33ACAB40-6F2D-4372-A29E-02D077BD8028}">
      <dgm:prSet/>
      <dgm:spPr/>
      <dgm:t>
        <a:bodyPr/>
        <a:lstStyle/>
        <a:p>
          <a:pPr rtl="0"/>
          <a:r>
            <a:rPr lang="en-US" dirty="0" smtClean="0"/>
            <a:t>• When you have prepared the apex to at least size 25 file</a:t>
          </a:r>
          <a:endParaRPr lang="en-US" dirty="0"/>
        </a:p>
      </dgm:t>
    </dgm:pt>
    <dgm:pt modelId="{86270CA9-1CE5-45C7-B248-C0CE76B97468}" type="parTrans" cxnId="{0557096C-24C1-41A5-982F-9C4BA5C63003}">
      <dgm:prSet/>
      <dgm:spPr/>
      <dgm:t>
        <a:bodyPr/>
        <a:lstStyle/>
        <a:p>
          <a:endParaRPr lang="en-US"/>
        </a:p>
      </dgm:t>
    </dgm:pt>
    <dgm:pt modelId="{B1177CB9-100D-412F-ABEB-60D4A3FB247D}" type="sibTrans" cxnId="{0557096C-24C1-41A5-982F-9C4BA5C63003}">
      <dgm:prSet/>
      <dgm:spPr/>
      <dgm:t>
        <a:bodyPr/>
        <a:lstStyle/>
        <a:p>
          <a:endParaRPr lang="en-US"/>
        </a:p>
      </dgm:t>
    </dgm:pt>
    <dgm:pt modelId="{77132731-DF4B-41C5-A0E1-F012E4A1AE53}">
      <dgm:prSet/>
      <dgm:spPr/>
      <dgm:t>
        <a:bodyPr/>
        <a:lstStyle/>
        <a:p>
          <a:pPr rtl="0"/>
          <a:r>
            <a:rPr lang="en-US" dirty="0" smtClean="0"/>
            <a:t>• When you have performed step-back to  at least size 50</a:t>
          </a:r>
          <a:endParaRPr lang="en-US" dirty="0"/>
        </a:p>
      </dgm:t>
    </dgm:pt>
    <dgm:pt modelId="{30F90E84-CA9E-49D2-8C08-4D7D94882A20}" type="parTrans" cxnId="{D5519994-F6FA-4828-AFAF-AE5861A02601}">
      <dgm:prSet/>
      <dgm:spPr/>
      <dgm:t>
        <a:bodyPr/>
        <a:lstStyle/>
        <a:p>
          <a:endParaRPr lang="en-US"/>
        </a:p>
      </dgm:t>
    </dgm:pt>
    <dgm:pt modelId="{2F93B6FD-20AE-4E42-83EE-526308999662}" type="sibTrans" cxnId="{D5519994-F6FA-4828-AFAF-AE5861A02601}">
      <dgm:prSet/>
      <dgm:spPr/>
      <dgm:t>
        <a:bodyPr/>
        <a:lstStyle/>
        <a:p>
          <a:endParaRPr lang="en-US"/>
        </a:p>
      </dgm:t>
    </dgm:pt>
    <dgm:pt modelId="{4D30EE78-7EF9-48DC-8877-9294C011FA7F}">
      <dgm:prSet/>
      <dgm:spPr/>
      <dgm:t>
        <a:bodyPr/>
        <a:lstStyle/>
        <a:p>
          <a:pPr rtl="0"/>
          <a:r>
            <a:rPr lang="en-US" dirty="0" smtClean="0"/>
            <a:t>• When you have used rotary instruments  to WL</a:t>
          </a:r>
          <a:endParaRPr lang="en-US" dirty="0"/>
        </a:p>
      </dgm:t>
    </dgm:pt>
    <dgm:pt modelId="{16DD2055-4C78-4CB4-B253-E38E88F9A96D}" type="parTrans" cxnId="{22A56721-6288-460D-96E6-DAFE720EE714}">
      <dgm:prSet/>
      <dgm:spPr/>
      <dgm:t>
        <a:bodyPr/>
        <a:lstStyle/>
        <a:p>
          <a:endParaRPr lang="en-US"/>
        </a:p>
      </dgm:t>
    </dgm:pt>
    <dgm:pt modelId="{266E8171-2DBC-4D32-8251-CE0E17304010}" type="sibTrans" cxnId="{22A56721-6288-460D-96E6-DAFE720EE714}">
      <dgm:prSet/>
      <dgm:spPr/>
      <dgm:t>
        <a:bodyPr/>
        <a:lstStyle/>
        <a:p>
          <a:endParaRPr lang="en-US"/>
        </a:p>
      </dgm:t>
    </dgm:pt>
    <dgm:pt modelId="{989D85A4-BB6A-462D-90CA-7F04AC644C31}">
      <dgm:prSet/>
      <dgm:spPr/>
      <dgm:t>
        <a:bodyPr/>
        <a:lstStyle/>
        <a:p>
          <a:pPr rtl="0"/>
          <a:r>
            <a:rPr lang="en-US" dirty="0" smtClean="0"/>
            <a:t>• When you have achieved all </a:t>
          </a:r>
          <a:r>
            <a:rPr lang="en-US" dirty="0" err="1" smtClean="0"/>
            <a:t>Schilder’s</a:t>
          </a:r>
          <a:r>
            <a:rPr lang="en-US" dirty="0" smtClean="0"/>
            <a:t> five mechanical objectives</a:t>
          </a:r>
          <a:endParaRPr lang="en-US" dirty="0"/>
        </a:p>
      </dgm:t>
    </dgm:pt>
    <dgm:pt modelId="{A72141A2-08A9-4B11-9907-AD5443CE0C0D}" type="parTrans" cxnId="{05B838A0-94F9-4FD2-9E9E-89B5A24521C9}">
      <dgm:prSet/>
      <dgm:spPr/>
      <dgm:t>
        <a:bodyPr/>
        <a:lstStyle/>
        <a:p>
          <a:endParaRPr lang="en-US"/>
        </a:p>
      </dgm:t>
    </dgm:pt>
    <dgm:pt modelId="{E4B86442-7C5F-4784-8D1A-E2B1B60E57D1}" type="sibTrans" cxnId="{05B838A0-94F9-4FD2-9E9E-89B5A24521C9}">
      <dgm:prSet/>
      <dgm:spPr/>
      <dgm:t>
        <a:bodyPr/>
        <a:lstStyle/>
        <a:p>
          <a:endParaRPr lang="en-US"/>
        </a:p>
      </dgm:t>
    </dgm:pt>
    <dgm:pt modelId="{A1E33129-C6E1-4FDF-BFB1-EDDD2516E418}">
      <dgm:prSet/>
      <dgm:spPr/>
      <dgm:t>
        <a:bodyPr/>
        <a:lstStyle/>
        <a:p>
          <a:pPr rtl="0"/>
          <a:r>
            <a:rPr lang="en-US" dirty="0" smtClean="0"/>
            <a:t>• When you can cone fit</a:t>
          </a:r>
          <a:endParaRPr lang="en-US" dirty="0"/>
        </a:p>
      </dgm:t>
    </dgm:pt>
    <dgm:pt modelId="{C5B56775-D37F-40E1-A205-453C0E234CA0}" type="parTrans" cxnId="{FFC73CF4-47CF-4C5E-8E4D-91B74BE1B622}">
      <dgm:prSet/>
      <dgm:spPr/>
      <dgm:t>
        <a:bodyPr/>
        <a:lstStyle/>
        <a:p>
          <a:endParaRPr lang="en-US"/>
        </a:p>
      </dgm:t>
    </dgm:pt>
    <dgm:pt modelId="{9AA92615-4058-4B3E-A7B0-D44727A27FF8}" type="sibTrans" cxnId="{FFC73CF4-47CF-4C5E-8E4D-91B74BE1B622}">
      <dgm:prSet/>
      <dgm:spPr/>
      <dgm:t>
        <a:bodyPr/>
        <a:lstStyle/>
        <a:p>
          <a:endParaRPr lang="en-US"/>
        </a:p>
      </dgm:t>
    </dgm:pt>
    <dgm:pt modelId="{BABAE36A-F205-4480-AD23-CA4458D52E41}" type="pres">
      <dgm:prSet presAssocID="{F6282347-EC63-4C22-9F72-00E54F2748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95B583-2393-42CA-BB0A-3340C1C87E7A}" type="pres">
      <dgm:prSet presAssocID="{F6282347-EC63-4C22-9F72-00E54F27480A}" presName="arrow" presStyleLbl="bgShp" presStyleIdx="0" presStyleCnt="1"/>
      <dgm:spPr/>
    </dgm:pt>
    <dgm:pt modelId="{13020BC1-B5CF-4941-8D8C-D9AACC0A192F}" type="pres">
      <dgm:prSet presAssocID="{F6282347-EC63-4C22-9F72-00E54F27480A}" presName="points" presStyleCnt="0"/>
      <dgm:spPr/>
    </dgm:pt>
    <dgm:pt modelId="{CE9934F1-0E5D-49A8-A843-58ACB6494D7C}" type="pres">
      <dgm:prSet presAssocID="{33ACAB40-6F2D-4372-A29E-02D077BD8028}" presName="compositeA" presStyleCnt="0"/>
      <dgm:spPr/>
    </dgm:pt>
    <dgm:pt modelId="{3A589DF0-353D-4DED-BA93-E9F694EDEEB6}" type="pres">
      <dgm:prSet presAssocID="{33ACAB40-6F2D-4372-A29E-02D077BD8028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0A9CD6-325D-44F1-B5BA-38CCAE035068}" type="pres">
      <dgm:prSet presAssocID="{33ACAB40-6F2D-4372-A29E-02D077BD8028}" presName="circleA" presStyleLbl="node1" presStyleIdx="0" presStyleCnt="5"/>
      <dgm:spPr/>
    </dgm:pt>
    <dgm:pt modelId="{77FE1849-21C5-431F-B921-1A0635F3C947}" type="pres">
      <dgm:prSet presAssocID="{33ACAB40-6F2D-4372-A29E-02D077BD8028}" presName="spaceA" presStyleCnt="0"/>
      <dgm:spPr/>
    </dgm:pt>
    <dgm:pt modelId="{3A5CF705-81B6-4902-9BEA-6ECDA0A4E7A4}" type="pres">
      <dgm:prSet presAssocID="{B1177CB9-100D-412F-ABEB-60D4A3FB247D}" presName="space" presStyleCnt="0"/>
      <dgm:spPr/>
    </dgm:pt>
    <dgm:pt modelId="{E5827003-3DCD-4DD3-9E53-D8510A1A9D9B}" type="pres">
      <dgm:prSet presAssocID="{77132731-DF4B-41C5-A0E1-F012E4A1AE53}" presName="compositeB" presStyleCnt="0"/>
      <dgm:spPr/>
    </dgm:pt>
    <dgm:pt modelId="{9F8060F8-2C58-4360-933D-4F763F867113}" type="pres">
      <dgm:prSet presAssocID="{77132731-DF4B-41C5-A0E1-F012E4A1AE53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34FAAB-62EE-4D65-B784-D17339FD1626}" type="pres">
      <dgm:prSet presAssocID="{77132731-DF4B-41C5-A0E1-F012E4A1AE53}" presName="circleB" presStyleLbl="node1" presStyleIdx="1" presStyleCnt="5"/>
      <dgm:spPr/>
    </dgm:pt>
    <dgm:pt modelId="{C8495A52-175A-479F-8EBD-7942B5FE7B0E}" type="pres">
      <dgm:prSet presAssocID="{77132731-DF4B-41C5-A0E1-F012E4A1AE53}" presName="spaceB" presStyleCnt="0"/>
      <dgm:spPr/>
    </dgm:pt>
    <dgm:pt modelId="{8340D619-1319-4430-AF1B-8347BF601B2B}" type="pres">
      <dgm:prSet presAssocID="{2F93B6FD-20AE-4E42-83EE-526308999662}" presName="space" presStyleCnt="0"/>
      <dgm:spPr/>
    </dgm:pt>
    <dgm:pt modelId="{575B3773-EFCB-423E-A9D3-8E5771B693B6}" type="pres">
      <dgm:prSet presAssocID="{4D30EE78-7EF9-48DC-8877-9294C011FA7F}" presName="compositeA" presStyleCnt="0"/>
      <dgm:spPr/>
    </dgm:pt>
    <dgm:pt modelId="{6CB57500-5FFA-4E04-8645-1554343F2D2C}" type="pres">
      <dgm:prSet presAssocID="{4D30EE78-7EF9-48DC-8877-9294C011FA7F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BA972C-AFB4-4061-BC68-1D9E43C41C27}" type="pres">
      <dgm:prSet presAssocID="{4D30EE78-7EF9-48DC-8877-9294C011FA7F}" presName="circleA" presStyleLbl="node1" presStyleIdx="2" presStyleCnt="5"/>
      <dgm:spPr/>
    </dgm:pt>
    <dgm:pt modelId="{B6FE9721-8DB3-476F-ADB8-A840DB0D638E}" type="pres">
      <dgm:prSet presAssocID="{4D30EE78-7EF9-48DC-8877-9294C011FA7F}" presName="spaceA" presStyleCnt="0"/>
      <dgm:spPr/>
    </dgm:pt>
    <dgm:pt modelId="{FFF5E31A-0497-4F59-9FC0-2C8B2D9D9532}" type="pres">
      <dgm:prSet presAssocID="{266E8171-2DBC-4D32-8251-CE0E17304010}" presName="space" presStyleCnt="0"/>
      <dgm:spPr/>
    </dgm:pt>
    <dgm:pt modelId="{99B413CD-9174-46D2-AD19-62EF328C2BE8}" type="pres">
      <dgm:prSet presAssocID="{989D85A4-BB6A-462D-90CA-7F04AC644C31}" presName="compositeB" presStyleCnt="0"/>
      <dgm:spPr/>
    </dgm:pt>
    <dgm:pt modelId="{4FD67503-1DEB-47BF-BAC9-2D61E3E12397}" type="pres">
      <dgm:prSet presAssocID="{989D85A4-BB6A-462D-90CA-7F04AC644C31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F437C5-D0DC-4F54-BB57-392DB9FA6202}" type="pres">
      <dgm:prSet presAssocID="{989D85A4-BB6A-462D-90CA-7F04AC644C31}" presName="circleB" presStyleLbl="node1" presStyleIdx="3" presStyleCnt="5"/>
      <dgm:spPr/>
    </dgm:pt>
    <dgm:pt modelId="{26DD3E92-FE74-495B-BBBC-564D4698A673}" type="pres">
      <dgm:prSet presAssocID="{989D85A4-BB6A-462D-90CA-7F04AC644C31}" presName="spaceB" presStyleCnt="0"/>
      <dgm:spPr/>
    </dgm:pt>
    <dgm:pt modelId="{A7861EEC-2A07-4BC0-A716-496D65BCA6A8}" type="pres">
      <dgm:prSet presAssocID="{E4B86442-7C5F-4784-8D1A-E2B1B60E57D1}" presName="space" presStyleCnt="0"/>
      <dgm:spPr/>
    </dgm:pt>
    <dgm:pt modelId="{25993954-E7D1-4029-AB04-E0BF7623171A}" type="pres">
      <dgm:prSet presAssocID="{A1E33129-C6E1-4FDF-BFB1-EDDD2516E418}" presName="compositeA" presStyleCnt="0"/>
      <dgm:spPr/>
    </dgm:pt>
    <dgm:pt modelId="{C292B865-E848-43B1-8858-CA70C7B44C43}" type="pres">
      <dgm:prSet presAssocID="{A1E33129-C6E1-4FDF-BFB1-EDDD2516E418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24C7F5-5C5A-4FE1-B9BE-05925FD96688}" type="pres">
      <dgm:prSet presAssocID="{A1E33129-C6E1-4FDF-BFB1-EDDD2516E418}" presName="circleA" presStyleLbl="node1" presStyleIdx="4" presStyleCnt="5"/>
      <dgm:spPr/>
    </dgm:pt>
    <dgm:pt modelId="{13E4C784-F4EF-46A8-A09D-67DBB886799D}" type="pres">
      <dgm:prSet presAssocID="{A1E33129-C6E1-4FDF-BFB1-EDDD2516E418}" presName="spaceA" presStyleCnt="0"/>
      <dgm:spPr/>
    </dgm:pt>
  </dgm:ptLst>
  <dgm:cxnLst>
    <dgm:cxn modelId="{372BA2B0-3929-454B-A418-BCCAB189319B}" type="presOf" srcId="{77132731-DF4B-41C5-A0E1-F012E4A1AE53}" destId="{9F8060F8-2C58-4360-933D-4F763F867113}" srcOrd="0" destOrd="0" presId="urn:microsoft.com/office/officeart/2005/8/layout/hProcess11"/>
    <dgm:cxn modelId="{F84F9AA9-A7BD-44EA-A8F1-8B7DD9EE8179}" type="presOf" srcId="{F6282347-EC63-4C22-9F72-00E54F27480A}" destId="{BABAE36A-F205-4480-AD23-CA4458D52E41}" srcOrd="0" destOrd="0" presId="urn:microsoft.com/office/officeart/2005/8/layout/hProcess11"/>
    <dgm:cxn modelId="{05B838A0-94F9-4FD2-9E9E-89B5A24521C9}" srcId="{F6282347-EC63-4C22-9F72-00E54F27480A}" destId="{989D85A4-BB6A-462D-90CA-7F04AC644C31}" srcOrd="3" destOrd="0" parTransId="{A72141A2-08A9-4B11-9907-AD5443CE0C0D}" sibTransId="{E4B86442-7C5F-4784-8D1A-E2B1B60E57D1}"/>
    <dgm:cxn modelId="{992D2BB2-E164-448E-B741-3D7A953BE7AD}" type="presOf" srcId="{33ACAB40-6F2D-4372-A29E-02D077BD8028}" destId="{3A589DF0-353D-4DED-BA93-E9F694EDEEB6}" srcOrd="0" destOrd="0" presId="urn:microsoft.com/office/officeart/2005/8/layout/hProcess11"/>
    <dgm:cxn modelId="{E2656394-D34C-420F-BEE9-04AA0532541C}" type="presOf" srcId="{4D30EE78-7EF9-48DC-8877-9294C011FA7F}" destId="{6CB57500-5FFA-4E04-8645-1554343F2D2C}" srcOrd="0" destOrd="0" presId="urn:microsoft.com/office/officeart/2005/8/layout/hProcess11"/>
    <dgm:cxn modelId="{1955F3CF-6BEA-48A8-8635-8D29A19F51F6}" type="presOf" srcId="{989D85A4-BB6A-462D-90CA-7F04AC644C31}" destId="{4FD67503-1DEB-47BF-BAC9-2D61E3E12397}" srcOrd="0" destOrd="0" presId="urn:microsoft.com/office/officeart/2005/8/layout/hProcess11"/>
    <dgm:cxn modelId="{FFC73CF4-47CF-4C5E-8E4D-91B74BE1B622}" srcId="{F6282347-EC63-4C22-9F72-00E54F27480A}" destId="{A1E33129-C6E1-4FDF-BFB1-EDDD2516E418}" srcOrd="4" destOrd="0" parTransId="{C5B56775-D37F-40E1-A205-453C0E234CA0}" sibTransId="{9AA92615-4058-4B3E-A7B0-D44727A27FF8}"/>
    <dgm:cxn modelId="{D5519994-F6FA-4828-AFAF-AE5861A02601}" srcId="{F6282347-EC63-4C22-9F72-00E54F27480A}" destId="{77132731-DF4B-41C5-A0E1-F012E4A1AE53}" srcOrd="1" destOrd="0" parTransId="{30F90E84-CA9E-49D2-8C08-4D7D94882A20}" sibTransId="{2F93B6FD-20AE-4E42-83EE-526308999662}"/>
    <dgm:cxn modelId="{22A56721-6288-460D-96E6-DAFE720EE714}" srcId="{F6282347-EC63-4C22-9F72-00E54F27480A}" destId="{4D30EE78-7EF9-48DC-8877-9294C011FA7F}" srcOrd="2" destOrd="0" parTransId="{16DD2055-4C78-4CB4-B253-E38E88F9A96D}" sibTransId="{266E8171-2DBC-4D32-8251-CE0E17304010}"/>
    <dgm:cxn modelId="{42658494-798C-454C-882A-B496D106BADE}" type="presOf" srcId="{A1E33129-C6E1-4FDF-BFB1-EDDD2516E418}" destId="{C292B865-E848-43B1-8858-CA70C7B44C43}" srcOrd="0" destOrd="0" presId="urn:microsoft.com/office/officeart/2005/8/layout/hProcess11"/>
    <dgm:cxn modelId="{0557096C-24C1-41A5-982F-9C4BA5C63003}" srcId="{F6282347-EC63-4C22-9F72-00E54F27480A}" destId="{33ACAB40-6F2D-4372-A29E-02D077BD8028}" srcOrd="0" destOrd="0" parTransId="{86270CA9-1CE5-45C7-B248-C0CE76B97468}" sibTransId="{B1177CB9-100D-412F-ABEB-60D4A3FB247D}"/>
    <dgm:cxn modelId="{29C2BD8F-15E2-4A8C-889B-A8417D7DB2C5}" type="presParOf" srcId="{BABAE36A-F205-4480-AD23-CA4458D52E41}" destId="{A895B583-2393-42CA-BB0A-3340C1C87E7A}" srcOrd="0" destOrd="0" presId="urn:microsoft.com/office/officeart/2005/8/layout/hProcess11"/>
    <dgm:cxn modelId="{943173DD-9D35-4289-AC4F-F5A98CBBCF66}" type="presParOf" srcId="{BABAE36A-F205-4480-AD23-CA4458D52E41}" destId="{13020BC1-B5CF-4941-8D8C-D9AACC0A192F}" srcOrd="1" destOrd="0" presId="urn:microsoft.com/office/officeart/2005/8/layout/hProcess11"/>
    <dgm:cxn modelId="{ED9E7E9F-6A57-4322-BEF5-56A3B09A189A}" type="presParOf" srcId="{13020BC1-B5CF-4941-8D8C-D9AACC0A192F}" destId="{CE9934F1-0E5D-49A8-A843-58ACB6494D7C}" srcOrd="0" destOrd="0" presId="urn:microsoft.com/office/officeart/2005/8/layout/hProcess11"/>
    <dgm:cxn modelId="{B8CC2B96-46C7-4721-976C-B9354D2DD488}" type="presParOf" srcId="{CE9934F1-0E5D-49A8-A843-58ACB6494D7C}" destId="{3A589DF0-353D-4DED-BA93-E9F694EDEEB6}" srcOrd="0" destOrd="0" presId="urn:microsoft.com/office/officeart/2005/8/layout/hProcess11"/>
    <dgm:cxn modelId="{FAB2769E-6AA5-40B2-88B0-E4885193B10F}" type="presParOf" srcId="{CE9934F1-0E5D-49A8-A843-58ACB6494D7C}" destId="{A80A9CD6-325D-44F1-B5BA-38CCAE035068}" srcOrd="1" destOrd="0" presId="urn:microsoft.com/office/officeart/2005/8/layout/hProcess11"/>
    <dgm:cxn modelId="{B5CAAAB2-30C4-45AC-9210-628732435F8E}" type="presParOf" srcId="{CE9934F1-0E5D-49A8-A843-58ACB6494D7C}" destId="{77FE1849-21C5-431F-B921-1A0635F3C947}" srcOrd="2" destOrd="0" presId="urn:microsoft.com/office/officeart/2005/8/layout/hProcess11"/>
    <dgm:cxn modelId="{12B7BC7B-EBF5-4845-B04F-839DE6697C36}" type="presParOf" srcId="{13020BC1-B5CF-4941-8D8C-D9AACC0A192F}" destId="{3A5CF705-81B6-4902-9BEA-6ECDA0A4E7A4}" srcOrd="1" destOrd="0" presId="urn:microsoft.com/office/officeart/2005/8/layout/hProcess11"/>
    <dgm:cxn modelId="{CE44F981-A2CD-40ED-A8AC-FF7C86FDBBC4}" type="presParOf" srcId="{13020BC1-B5CF-4941-8D8C-D9AACC0A192F}" destId="{E5827003-3DCD-4DD3-9E53-D8510A1A9D9B}" srcOrd="2" destOrd="0" presId="urn:microsoft.com/office/officeart/2005/8/layout/hProcess11"/>
    <dgm:cxn modelId="{3EB0520F-72F7-4DBA-86B9-E9BD0342086F}" type="presParOf" srcId="{E5827003-3DCD-4DD3-9E53-D8510A1A9D9B}" destId="{9F8060F8-2C58-4360-933D-4F763F867113}" srcOrd="0" destOrd="0" presId="urn:microsoft.com/office/officeart/2005/8/layout/hProcess11"/>
    <dgm:cxn modelId="{0B8F20A7-1968-44E7-8A1C-255C40CCFD6F}" type="presParOf" srcId="{E5827003-3DCD-4DD3-9E53-D8510A1A9D9B}" destId="{3034FAAB-62EE-4D65-B784-D17339FD1626}" srcOrd="1" destOrd="0" presId="urn:microsoft.com/office/officeart/2005/8/layout/hProcess11"/>
    <dgm:cxn modelId="{BBB82B67-12A1-40F0-91E7-5C63460B60E5}" type="presParOf" srcId="{E5827003-3DCD-4DD3-9E53-D8510A1A9D9B}" destId="{C8495A52-175A-479F-8EBD-7942B5FE7B0E}" srcOrd="2" destOrd="0" presId="urn:microsoft.com/office/officeart/2005/8/layout/hProcess11"/>
    <dgm:cxn modelId="{2E787BDD-D7B5-435E-98C8-7E54DA30E641}" type="presParOf" srcId="{13020BC1-B5CF-4941-8D8C-D9AACC0A192F}" destId="{8340D619-1319-4430-AF1B-8347BF601B2B}" srcOrd="3" destOrd="0" presId="urn:microsoft.com/office/officeart/2005/8/layout/hProcess11"/>
    <dgm:cxn modelId="{FB3AC794-646A-43FB-B91E-04DD8F54A0C8}" type="presParOf" srcId="{13020BC1-B5CF-4941-8D8C-D9AACC0A192F}" destId="{575B3773-EFCB-423E-A9D3-8E5771B693B6}" srcOrd="4" destOrd="0" presId="urn:microsoft.com/office/officeart/2005/8/layout/hProcess11"/>
    <dgm:cxn modelId="{3C78CD23-C35B-4AF3-8FB8-983674EEDE68}" type="presParOf" srcId="{575B3773-EFCB-423E-A9D3-8E5771B693B6}" destId="{6CB57500-5FFA-4E04-8645-1554343F2D2C}" srcOrd="0" destOrd="0" presId="urn:microsoft.com/office/officeart/2005/8/layout/hProcess11"/>
    <dgm:cxn modelId="{3F0FAA4B-3834-458A-80D2-06FD56814B1C}" type="presParOf" srcId="{575B3773-EFCB-423E-A9D3-8E5771B693B6}" destId="{D1BA972C-AFB4-4061-BC68-1D9E43C41C27}" srcOrd="1" destOrd="0" presId="urn:microsoft.com/office/officeart/2005/8/layout/hProcess11"/>
    <dgm:cxn modelId="{7DF6DF03-06E7-4FC9-8BF6-C03E33E6948E}" type="presParOf" srcId="{575B3773-EFCB-423E-A9D3-8E5771B693B6}" destId="{B6FE9721-8DB3-476F-ADB8-A840DB0D638E}" srcOrd="2" destOrd="0" presId="urn:microsoft.com/office/officeart/2005/8/layout/hProcess11"/>
    <dgm:cxn modelId="{49EF8373-FC0D-4FBD-9DD4-A8450334EA22}" type="presParOf" srcId="{13020BC1-B5CF-4941-8D8C-D9AACC0A192F}" destId="{FFF5E31A-0497-4F59-9FC0-2C8B2D9D9532}" srcOrd="5" destOrd="0" presId="urn:microsoft.com/office/officeart/2005/8/layout/hProcess11"/>
    <dgm:cxn modelId="{15DDBE8F-B898-4D10-BBA6-C53E7B034BDF}" type="presParOf" srcId="{13020BC1-B5CF-4941-8D8C-D9AACC0A192F}" destId="{99B413CD-9174-46D2-AD19-62EF328C2BE8}" srcOrd="6" destOrd="0" presId="urn:microsoft.com/office/officeart/2005/8/layout/hProcess11"/>
    <dgm:cxn modelId="{DE79D727-2064-43FB-91C4-74DBF2C587E4}" type="presParOf" srcId="{99B413CD-9174-46D2-AD19-62EF328C2BE8}" destId="{4FD67503-1DEB-47BF-BAC9-2D61E3E12397}" srcOrd="0" destOrd="0" presId="urn:microsoft.com/office/officeart/2005/8/layout/hProcess11"/>
    <dgm:cxn modelId="{43136074-97A4-47FD-BFD5-B43B2782927D}" type="presParOf" srcId="{99B413CD-9174-46D2-AD19-62EF328C2BE8}" destId="{90F437C5-D0DC-4F54-BB57-392DB9FA6202}" srcOrd="1" destOrd="0" presId="urn:microsoft.com/office/officeart/2005/8/layout/hProcess11"/>
    <dgm:cxn modelId="{E52660A0-573A-4FC7-8C0B-88D20CD87F91}" type="presParOf" srcId="{99B413CD-9174-46D2-AD19-62EF328C2BE8}" destId="{26DD3E92-FE74-495B-BBBC-564D4698A673}" srcOrd="2" destOrd="0" presId="urn:microsoft.com/office/officeart/2005/8/layout/hProcess11"/>
    <dgm:cxn modelId="{F9F4C1AF-787C-41DC-B294-3CBAB28434D4}" type="presParOf" srcId="{13020BC1-B5CF-4941-8D8C-D9AACC0A192F}" destId="{A7861EEC-2A07-4BC0-A716-496D65BCA6A8}" srcOrd="7" destOrd="0" presId="urn:microsoft.com/office/officeart/2005/8/layout/hProcess11"/>
    <dgm:cxn modelId="{D12BAB57-469D-4D25-BF5C-0046BC630A6F}" type="presParOf" srcId="{13020BC1-B5CF-4941-8D8C-D9AACC0A192F}" destId="{25993954-E7D1-4029-AB04-E0BF7623171A}" srcOrd="8" destOrd="0" presId="urn:microsoft.com/office/officeart/2005/8/layout/hProcess11"/>
    <dgm:cxn modelId="{7254C3DF-2347-4B0B-B18E-AB6E66034C62}" type="presParOf" srcId="{25993954-E7D1-4029-AB04-E0BF7623171A}" destId="{C292B865-E848-43B1-8858-CA70C7B44C43}" srcOrd="0" destOrd="0" presId="urn:microsoft.com/office/officeart/2005/8/layout/hProcess11"/>
    <dgm:cxn modelId="{6246C935-DCBF-4DF5-A3CB-171D9E40CF4F}" type="presParOf" srcId="{25993954-E7D1-4029-AB04-E0BF7623171A}" destId="{1724C7F5-5C5A-4FE1-B9BE-05925FD96688}" srcOrd="1" destOrd="0" presId="urn:microsoft.com/office/officeart/2005/8/layout/hProcess11"/>
    <dgm:cxn modelId="{2AECF713-6CD8-4299-9849-3F114B591FC5}" type="presParOf" srcId="{25993954-E7D1-4029-AB04-E0BF7623171A}" destId="{13E4C784-F4EF-46A8-A09D-67DBB886799D}" srcOrd="2" destOrd="0" presId="urn:microsoft.com/office/officeart/2005/8/layout/hProcess11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104753-B58B-484A-A913-4CB0D92F790D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en-US"/>
        </a:p>
      </dgm:t>
    </dgm:pt>
    <dgm:pt modelId="{C8D8F428-86B3-4C5D-A8FE-C43AD5C6B7F6}">
      <dgm:prSet/>
      <dgm:spPr/>
      <dgm:t>
        <a:bodyPr/>
        <a:lstStyle/>
        <a:p>
          <a:pPr rtl="0"/>
          <a:r>
            <a:rPr lang="en-US" dirty="0" smtClean="0"/>
            <a:t>Clinical objectives </a:t>
          </a:r>
          <a:endParaRPr lang="en-US" dirty="0"/>
        </a:p>
      </dgm:t>
    </dgm:pt>
    <dgm:pt modelId="{CA8F98BB-8595-4F5B-A02C-103CCC81DE55}" type="parTrans" cxnId="{8C2940CA-B0AD-4FE5-9372-E2C49210F57A}">
      <dgm:prSet/>
      <dgm:spPr/>
      <dgm:t>
        <a:bodyPr/>
        <a:lstStyle/>
        <a:p>
          <a:endParaRPr lang="en-US"/>
        </a:p>
      </dgm:t>
    </dgm:pt>
    <dgm:pt modelId="{337EFD90-D7E7-40CA-86E1-276056518E15}" type="sibTrans" cxnId="{8C2940CA-B0AD-4FE5-9372-E2C49210F57A}">
      <dgm:prSet/>
      <dgm:spPr/>
      <dgm:t>
        <a:bodyPr/>
        <a:lstStyle/>
        <a:p>
          <a:endParaRPr lang="en-US"/>
        </a:p>
      </dgm:t>
    </dgm:pt>
    <dgm:pt modelId="{AC536D9A-623B-4FEB-842E-B5C85171B18B}" type="pres">
      <dgm:prSet presAssocID="{7C104753-B58B-484A-A913-4CB0D92F79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FA8423-9940-4DF7-A06C-AC6072882135}" type="pres">
      <dgm:prSet presAssocID="{C8D8F428-86B3-4C5D-A8FE-C43AD5C6B7F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2940CA-B0AD-4FE5-9372-E2C49210F57A}" srcId="{7C104753-B58B-484A-A913-4CB0D92F790D}" destId="{C8D8F428-86B3-4C5D-A8FE-C43AD5C6B7F6}" srcOrd="0" destOrd="0" parTransId="{CA8F98BB-8595-4F5B-A02C-103CCC81DE55}" sibTransId="{337EFD90-D7E7-40CA-86E1-276056518E15}"/>
    <dgm:cxn modelId="{2BE6E62B-E0D4-47D3-BA07-326E81AECEC4}" type="presOf" srcId="{C8D8F428-86B3-4C5D-A8FE-C43AD5C6B7F6}" destId="{6AFA8423-9940-4DF7-A06C-AC6072882135}" srcOrd="0" destOrd="0" presId="urn:microsoft.com/office/officeart/2005/8/layout/vList2"/>
    <dgm:cxn modelId="{9B1A4D70-C910-445D-AE1F-F38D62AEC12E}" type="presOf" srcId="{7C104753-B58B-484A-A913-4CB0D92F790D}" destId="{AC536D9A-623B-4FEB-842E-B5C85171B18B}" srcOrd="0" destOrd="0" presId="urn:microsoft.com/office/officeart/2005/8/layout/vList2"/>
    <dgm:cxn modelId="{0880BCD2-11ED-4124-A07B-FEE8BBD3FBC1}" type="presParOf" srcId="{AC536D9A-623B-4FEB-842E-B5C85171B18B}" destId="{6AFA8423-9940-4DF7-A06C-AC6072882135}" srcOrd="0" destOrd="0" presId="urn:microsoft.com/office/officeart/2005/8/layout/v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E9CC6C-CED4-4FB3-82D9-2E45533FD54F}" type="doc">
      <dgm:prSet loTypeId="urn:microsoft.com/office/officeart/2005/8/layout/hProcess9" loCatId="process" qsTypeId="urn:microsoft.com/office/officeart/2005/8/quickstyle/simple3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8731164-808E-4A54-8F57-E32A3D68528D}">
      <dgm:prSet/>
      <dgm:spPr/>
      <dgm:t>
        <a:bodyPr/>
        <a:lstStyle/>
        <a:p>
          <a:pPr rtl="0"/>
          <a:r>
            <a:rPr lang="en-US" dirty="0" smtClean="0"/>
            <a:t>pulp tissue</a:t>
          </a:r>
          <a:endParaRPr lang="en-US" dirty="0"/>
        </a:p>
      </dgm:t>
    </dgm:pt>
    <dgm:pt modelId="{089C1E42-6159-4AE7-87B2-FFC0EC06C9C2}" type="parTrans" cxnId="{4AED0816-84DC-4FA8-9648-36991FF89578}">
      <dgm:prSet/>
      <dgm:spPr/>
      <dgm:t>
        <a:bodyPr/>
        <a:lstStyle/>
        <a:p>
          <a:endParaRPr lang="en-US"/>
        </a:p>
      </dgm:t>
    </dgm:pt>
    <dgm:pt modelId="{99A0F57D-51E7-400D-A95E-A554D3F9D0C3}" type="sibTrans" cxnId="{4AED0816-84DC-4FA8-9648-36991FF89578}">
      <dgm:prSet/>
      <dgm:spPr/>
      <dgm:t>
        <a:bodyPr/>
        <a:lstStyle/>
        <a:p>
          <a:endParaRPr lang="en-US"/>
        </a:p>
      </dgm:t>
    </dgm:pt>
    <dgm:pt modelId="{27E7C63F-D2CF-4117-837F-7745ED48E6FE}">
      <dgm:prSet/>
      <dgm:spPr/>
      <dgm:t>
        <a:bodyPr/>
        <a:lstStyle/>
        <a:p>
          <a:pPr rtl="0"/>
          <a:r>
            <a:rPr lang="en-US" dirty="0" smtClean="0"/>
            <a:t>Bacteria / microorganisms &amp;  their </a:t>
          </a:r>
          <a:r>
            <a:rPr lang="en-US" dirty="0" err="1" smtClean="0"/>
            <a:t>endotoxins</a:t>
          </a:r>
          <a:endParaRPr lang="en-US" dirty="0"/>
        </a:p>
      </dgm:t>
    </dgm:pt>
    <dgm:pt modelId="{EA5D31F5-9075-44A3-9711-9ACDF3ADD5C4}" type="parTrans" cxnId="{215EAF2C-8B8B-4864-83C9-A0BA446AF283}">
      <dgm:prSet/>
      <dgm:spPr/>
      <dgm:t>
        <a:bodyPr/>
        <a:lstStyle/>
        <a:p>
          <a:endParaRPr lang="en-US"/>
        </a:p>
      </dgm:t>
    </dgm:pt>
    <dgm:pt modelId="{8CBC7485-6A65-4939-AD94-340CD710527F}" type="sibTrans" cxnId="{215EAF2C-8B8B-4864-83C9-A0BA446AF283}">
      <dgm:prSet/>
      <dgm:spPr/>
      <dgm:t>
        <a:bodyPr/>
        <a:lstStyle/>
        <a:p>
          <a:endParaRPr lang="en-US"/>
        </a:p>
      </dgm:t>
    </dgm:pt>
    <dgm:pt modelId="{91911ACF-EB9D-4B74-90BE-DEC0A4110705}" type="pres">
      <dgm:prSet presAssocID="{A5E9CC6C-CED4-4FB3-82D9-2E45533FD54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51796E-A5DA-4E12-8EA1-CB49EB80B691}" type="pres">
      <dgm:prSet presAssocID="{A5E9CC6C-CED4-4FB3-82D9-2E45533FD54F}" presName="arrow" presStyleLbl="bgShp" presStyleIdx="0" presStyleCnt="1"/>
      <dgm:spPr/>
    </dgm:pt>
    <dgm:pt modelId="{151B12E6-3DE4-4092-82CB-8B9BB9255187}" type="pres">
      <dgm:prSet presAssocID="{A5E9CC6C-CED4-4FB3-82D9-2E45533FD54F}" presName="linearProcess" presStyleCnt="0"/>
      <dgm:spPr/>
    </dgm:pt>
    <dgm:pt modelId="{73CAE43F-CC1A-42B3-BFBA-AE50DBF36DD4}" type="pres">
      <dgm:prSet presAssocID="{E8731164-808E-4A54-8F57-E32A3D68528D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AA6632-9B96-4B92-A69B-DF354F637E66}" type="pres">
      <dgm:prSet presAssocID="{99A0F57D-51E7-400D-A95E-A554D3F9D0C3}" presName="sibTrans" presStyleCnt="0"/>
      <dgm:spPr/>
    </dgm:pt>
    <dgm:pt modelId="{5823BC5D-A86D-4075-8BF4-DBBC49D53431}" type="pres">
      <dgm:prSet presAssocID="{27E7C63F-D2CF-4117-837F-7745ED48E6FE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FA298F-67A5-4E24-A5B3-759A090E4F1A}" type="presOf" srcId="{E8731164-808E-4A54-8F57-E32A3D68528D}" destId="{73CAE43F-CC1A-42B3-BFBA-AE50DBF36DD4}" srcOrd="0" destOrd="0" presId="urn:microsoft.com/office/officeart/2005/8/layout/hProcess9"/>
    <dgm:cxn modelId="{215EAF2C-8B8B-4864-83C9-A0BA446AF283}" srcId="{A5E9CC6C-CED4-4FB3-82D9-2E45533FD54F}" destId="{27E7C63F-D2CF-4117-837F-7745ED48E6FE}" srcOrd="1" destOrd="0" parTransId="{EA5D31F5-9075-44A3-9711-9ACDF3ADD5C4}" sibTransId="{8CBC7485-6A65-4939-AD94-340CD710527F}"/>
    <dgm:cxn modelId="{4AED0816-84DC-4FA8-9648-36991FF89578}" srcId="{A5E9CC6C-CED4-4FB3-82D9-2E45533FD54F}" destId="{E8731164-808E-4A54-8F57-E32A3D68528D}" srcOrd="0" destOrd="0" parTransId="{089C1E42-6159-4AE7-87B2-FFC0EC06C9C2}" sibTransId="{99A0F57D-51E7-400D-A95E-A554D3F9D0C3}"/>
    <dgm:cxn modelId="{7F0DB548-9969-45C7-8ACD-DAE98EC98174}" type="presOf" srcId="{A5E9CC6C-CED4-4FB3-82D9-2E45533FD54F}" destId="{91911ACF-EB9D-4B74-90BE-DEC0A4110705}" srcOrd="0" destOrd="0" presId="urn:microsoft.com/office/officeart/2005/8/layout/hProcess9"/>
    <dgm:cxn modelId="{5D4F0F71-7082-4265-8620-C7079D8FBC78}" type="presOf" srcId="{27E7C63F-D2CF-4117-837F-7745ED48E6FE}" destId="{5823BC5D-A86D-4075-8BF4-DBBC49D53431}" srcOrd="0" destOrd="0" presId="urn:microsoft.com/office/officeart/2005/8/layout/hProcess9"/>
    <dgm:cxn modelId="{46D1AE49-BEB4-4A59-906B-D94389C0DCF1}" type="presParOf" srcId="{91911ACF-EB9D-4B74-90BE-DEC0A4110705}" destId="{8551796E-A5DA-4E12-8EA1-CB49EB80B691}" srcOrd="0" destOrd="0" presId="urn:microsoft.com/office/officeart/2005/8/layout/hProcess9"/>
    <dgm:cxn modelId="{6161B97D-05D6-4F3F-AB3B-5D3D0B09E628}" type="presParOf" srcId="{91911ACF-EB9D-4B74-90BE-DEC0A4110705}" destId="{151B12E6-3DE4-4092-82CB-8B9BB9255187}" srcOrd="1" destOrd="0" presId="urn:microsoft.com/office/officeart/2005/8/layout/hProcess9"/>
    <dgm:cxn modelId="{629E66E2-5E49-4859-853E-770AD56713A0}" type="presParOf" srcId="{151B12E6-3DE4-4092-82CB-8B9BB9255187}" destId="{73CAE43F-CC1A-42B3-BFBA-AE50DBF36DD4}" srcOrd="0" destOrd="0" presId="urn:microsoft.com/office/officeart/2005/8/layout/hProcess9"/>
    <dgm:cxn modelId="{03B82993-65C0-47F7-99B8-C2207FA2A4E8}" type="presParOf" srcId="{151B12E6-3DE4-4092-82CB-8B9BB9255187}" destId="{E8AA6632-9B96-4B92-A69B-DF354F637E66}" srcOrd="1" destOrd="0" presId="urn:microsoft.com/office/officeart/2005/8/layout/hProcess9"/>
    <dgm:cxn modelId="{606EB37B-3495-4C81-A7E6-37688BC06A47}" type="presParOf" srcId="{151B12E6-3DE4-4092-82CB-8B9BB9255187}" destId="{5823BC5D-A86D-4075-8BF4-DBBC49D53431}" srcOrd="2" destOrd="0" presId="urn:microsoft.com/office/officeart/2005/8/layout/hProcess9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687C24C-1E28-48B2-8C4F-BB270099D5EE}" type="doc">
      <dgm:prSet loTypeId="urn:microsoft.com/office/officeart/2005/8/layout/matrix3" loCatId="matrix" qsTypeId="urn:microsoft.com/office/officeart/2005/8/quickstyle/simple3" qsCatId="simple" csTypeId="urn:microsoft.com/office/officeart/2005/8/colors/accent2_4" csCatId="accent2"/>
      <dgm:spPr/>
      <dgm:t>
        <a:bodyPr/>
        <a:lstStyle/>
        <a:p>
          <a:endParaRPr lang="en-US"/>
        </a:p>
      </dgm:t>
    </dgm:pt>
    <dgm:pt modelId="{4A4CA167-39A9-4EA2-986E-1C42C957650D}">
      <dgm:prSet/>
      <dgm:spPr/>
      <dgm:t>
        <a:bodyPr/>
        <a:lstStyle/>
        <a:p>
          <a:pPr rtl="0"/>
          <a:r>
            <a:rPr lang="en-US" dirty="0" smtClean="0"/>
            <a:t>Continuously tapering preparation</a:t>
          </a:r>
          <a:endParaRPr lang="en-US" dirty="0"/>
        </a:p>
      </dgm:t>
    </dgm:pt>
    <dgm:pt modelId="{49EE9FCC-EE42-43D5-997C-3C9E9505AACB}" type="parTrans" cxnId="{4D6A36D9-44AA-4531-BD3B-2ACE4597F3B1}">
      <dgm:prSet/>
      <dgm:spPr/>
      <dgm:t>
        <a:bodyPr/>
        <a:lstStyle/>
        <a:p>
          <a:endParaRPr lang="en-US"/>
        </a:p>
      </dgm:t>
    </dgm:pt>
    <dgm:pt modelId="{15B60B71-6AB4-4B67-ACE5-913CF323333A}" type="sibTrans" cxnId="{4D6A36D9-44AA-4531-BD3B-2ACE4597F3B1}">
      <dgm:prSet/>
      <dgm:spPr/>
      <dgm:t>
        <a:bodyPr/>
        <a:lstStyle/>
        <a:p>
          <a:endParaRPr lang="en-US"/>
        </a:p>
      </dgm:t>
    </dgm:pt>
    <dgm:pt modelId="{F8940FE1-1436-4C82-812E-176BED3E5E87}">
      <dgm:prSet/>
      <dgm:spPr/>
      <dgm:t>
        <a:bodyPr/>
        <a:lstStyle/>
        <a:p>
          <a:pPr rtl="0"/>
          <a:r>
            <a:rPr lang="en-US" dirty="0" smtClean="0"/>
            <a:t>Maintain original anatomy </a:t>
          </a:r>
          <a:endParaRPr lang="en-US" dirty="0"/>
        </a:p>
      </dgm:t>
    </dgm:pt>
    <dgm:pt modelId="{759E0930-B15C-4261-B758-36C9160E1209}" type="parTrans" cxnId="{F93C09BD-031B-4E28-87BF-4F29027F47FE}">
      <dgm:prSet/>
      <dgm:spPr/>
      <dgm:t>
        <a:bodyPr/>
        <a:lstStyle/>
        <a:p>
          <a:endParaRPr lang="en-US"/>
        </a:p>
      </dgm:t>
    </dgm:pt>
    <dgm:pt modelId="{ED32FB19-20B4-41EC-9D2A-5A3966F9ABD7}" type="sibTrans" cxnId="{F93C09BD-031B-4E28-87BF-4F29027F47FE}">
      <dgm:prSet/>
      <dgm:spPr/>
      <dgm:t>
        <a:bodyPr/>
        <a:lstStyle/>
        <a:p>
          <a:endParaRPr lang="en-US"/>
        </a:p>
      </dgm:t>
    </dgm:pt>
    <dgm:pt modelId="{FDDA43DA-0D5E-4BC6-B7B5-E9E9FEE0A42B}">
      <dgm:prSet/>
      <dgm:spPr/>
      <dgm:t>
        <a:bodyPr/>
        <a:lstStyle/>
        <a:p>
          <a:pPr rtl="0"/>
          <a:r>
            <a:rPr lang="en-US" dirty="0" smtClean="0"/>
            <a:t>Maintaining  the position of the apical foramen </a:t>
          </a:r>
          <a:endParaRPr lang="en-US" dirty="0"/>
        </a:p>
      </dgm:t>
    </dgm:pt>
    <dgm:pt modelId="{83F56B77-D77D-4C6D-AD89-94BCA5B6D450}" type="parTrans" cxnId="{7C227142-B9D3-4061-9E92-434127ABDCF1}">
      <dgm:prSet/>
      <dgm:spPr/>
      <dgm:t>
        <a:bodyPr/>
        <a:lstStyle/>
        <a:p>
          <a:endParaRPr lang="en-US"/>
        </a:p>
      </dgm:t>
    </dgm:pt>
    <dgm:pt modelId="{6EE438F1-68BF-4564-BCB0-B6323206405E}" type="sibTrans" cxnId="{7C227142-B9D3-4061-9E92-434127ABDCF1}">
      <dgm:prSet/>
      <dgm:spPr/>
      <dgm:t>
        <a:bodyPr/>
        <a:lstStyle/>
        <a:p>
          <a:endParaRPr lang="en-US"/>
        </a:p>
      </dgm:t>
    </dgm:pt>
    <dgm:pt modelId="{7A5D2B4F-5968-4469-87E0-4800EC993F6D}">
      <dgm:prSet/>
      <dgm:spPr/>
      <dgm:t>
        <a:bodyPr/>
        <a:lstStyle/>
        <a:p>
          <a:pPr rtl="0"/>
          <a:r>
            <a:rPr lang="en-US" dirty="0" smtClean="0"/>
            <a:t>Foramen  as small as practically possible   </a:t>
          </a:r>
          <a:endParaRPr lang="en-US" dirty="0"/>
        </a:p>
      </dgm:t>
    </dgm:pt>
    <dgm:pt modelId="{FAD52661-6434-4EBE-BC42-C131DBF1EFCF}" type="parTrans" cxnId="{5A0D7C94-1783-4171-A877-6F03EA0C9DD0}">
      <dgm:prSet/>
      <dgm:spPr/>
      <dgm:t>
        <a:bodyPr/>
        <a:lstStyle/>
        <a:p>
          <a:endParaRPr lang="en-US"/>
        </a:p>
      </dgm:t>
    </dgm:pt>
    <dgm:pt modelId="{AC1C22C8-A169-4AD9-AA5F-85FCD6129E56}" type="sibTrans" cxnId="{5A0D7C94-1783-4171-A877-6F03EA0C9DD0}">
      <dgm:prSet/>
      <dgm:spPr/>
      <dgm:t>
        <a:bodyPr/>
        <a:lstStyle/>
        <a:p>
          <a:endParaRPr lang="en-US"/>
        </a:p>
      </dgm:t>
    </dgm:pt>
    <dgm:pt modelId="{0976F014-50EA-47E9-B5D1-98BAAC818272}" type="pres">
      <dgm:prSet presAssocID="{5687C24C-1E28-48B2-8C4F-BB270099D5E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1AC9E8-E72A-4785-A35E-51D2498C5599}" type="pres">
      <dgm:prSet presAssocID="{5687C24C-1E28-48B2-8C4F-BB270099D5EE}" presName="diamond" presStyleLbl="bgShp" presStyleIdx="0" presStyleCnt="1"/>
      <dgm:spPr/>
    </dgm:pt>
    <dgm:pt modelId="{8826E2CF-3A54-462D-8B7D-5EC19ADC8557}" type="pres">
      <dgm:prSet presAssocID="{5687C24C-1E28-48B2-8C4F-BB270099D5EE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1835EF-4E4B-40A8-A6C0-71AF2B399D8D}" type="pres">
      <dgm:prSet presAssocID="{5687C24C-1E28-48B2-8C4F-BB270099D5EE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E5499E-E931-427B-8619-E9DB61B2612D}" type="pres">
      <dgm:prSet presAssocID="{5687C24C-1E28-48B2-8C4F-BB270099D5EE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B23B6E-8E43-4876-BB51-0CFA2F70978D}" type="pres">
      <dgm:prSet presAssocID="{5687C24C-1E28-48B2-8C4F-BB270099D5EE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3C09BD-031B-4E28-87BF-4F29027F47FE}" srcId="{5687C24C-1E28-48B2-8C4F-BB270099D5EE}" destId="{F8940FE1-1436-4C82-812E-176BED3E5E87}" srcOrd="1" destOrd="0" parTransId="{759E0930-B15C-4261-B758-36C9160E1209}" sibTransId="{ED32FB19-20B4-41EC-9D2A-5A3966F9ABD7}"/>
    <dgm:cxn modelId="{797E739F-646B-486A-9CCB-10A39BC0830C}" type="presOf" srcId="{5687C24C-1E28-48B2-8C4F-BB270099D5EE}" destId="{0976F014-50EA-47E9-B5D1-98BAAC818272}" srcOrd="0" destOrd="0" presId="urn:microsoft.com/office/officeart/2005/8/layout/matrix3"/>
    <dgm:cxn modelId="{76E1A47B-5ED7-402A-96B0-2326060F166C}" type="presOf" srcId="{FDDA43DA-0D5E-4BC6-B7B5-E9E9FEE0A42B}" destId="{54E5499E-E931-427B-8619-E9DB61B2612D}" srcOrd="0" destOrd="0" presId="urn:microsoft.com/office/officeart/2005/8/layout/matrix3"/>
    <dgm:cxn modelId="{4D6A36D9-44AA-4531-BD3B-2ACE4597F3B1}" srcId="{5687C24C-1E28-48B2-8C4F-BB270099D5EE}" destId="{4A4CA167-39A9-4EA2-986E-1C42C957650D}" srcOrd="0" destOrd="0" parTransId="{49EE9FCC-EE42-43D5-997C-3C9E9505AACB}" sibTransId="{15B60B71-6AB4-4B67-ACE5-913CF323333A}"/>
    <dgm:cxn modelId="{5A0D7C94-1783-4171-A877-6F03EA0C9DD0}" srcId="{5687C24C-1E28-48B2-8C4F-BB270099D5EE}" destId="{7A5D2B4F-5968-4469-87E0-4800EC993F6D}" srcOrd="3" destOrd="0" parTransId="{FAD52661-6434-4EBE-BC42-C131DBF1EFCF}" sibTransId="{AC1C22C8-A169-4AD9-AA5F-85FCD6129E56}"/>
    <dgm:cxn modelId="{17AA8DF2-6461-4F24-9EB7-5FD17917C78A}" type="presOf" srcId="{4A4CA167-39A9-4EA2-986E-1C42C957650D}" destId="{8826E2CF-3A54-462D-8B7D-5EC19ADC8557}" srcOrd="0" destOrd="0" presId="urn:microsoft.com/office/officeart/2005/8/layout/matrix3"/>
    <dgm:cxn modelId="{7C227142-B9D3-4061-9E92-434127ABDCF1}" srcId="{5687C24C-1E28-48B2-8C4F-BB270099D5EE}" destId="{FDDA43DA-0D5E-4BC6-B7B5-E9E9FEE0A42B}" srcOrd="2" destOrd="0" parTransId="{83F56B77-D77D-4C6D-AD89-94BCA5B6D450}" sibTransId="{6EE438F1-68BF-4564-BCB0-B6323206405E}"/>
    <dgm:cxn modelId="{FD408B92-F13A-4607-8650-D22405AF747A}" type="presOf" srcId="{F8940FE1-1436-4C82-812E-176BED3E5E87}" destId="{6A1835EF-4E4B-40A8-A6C0-71AF2B399D8D}" srcOrd="0" destOrd="0" presId="urn:microsoft.com/office/officeart/2005/8/layout/matrix3"/>
    <dgm:cxn modelId="{5879279D-5357-4FF9-8BF1-F4768F3BFB24}" type="presOf" srcId="{7A5D2B4F-5968-4469-87E0-4800EC993F6D}" destId="{FDB23B6E-8E43-4876-BB51-0CFA2F70978D}" srcOrd="0" destOrd="0" presId="urn:microsoft.com/office/officeart/2005/8/layout/matrix3"/>
    <dgm:cxn modelId="{31852E93-2B23-4180-BFFD-A574E62E68AE}" type="presParOf" srcId="{0976F014-50EA-47E9-B5D1-98BAAC818272}" destId="{D31AC9E8-E72A-4785-A35E-51D2498C5599}" srcOrd="0" destOrd="0" presId="urn:microsoft.com/office/officeart/2005/8/layout/matrix3"/>
    <dgm:cxn modelId="{AB0AB0A5-2C88-410C-9C9E-9806B6220CC7}" type="presParOf" srcId="{0976F014-50EA-47E9-B5D1-98BAAC818272}" destId="{8826E2CF-3A54-462D-8B7D-5EC19ADC8557}" srcOrd="1" destOrd="0" presId="urn:microsoft.com/office/officeart/2005/8/layout/matrix3"/>
    <dgm:cxn modelId="{34D58B2F-0082-4FC0-ADB8-1DD2D366A843}" type="presParOf" srcId="{0976F014-50EA-47E9-B5D1-98BAAC818272}" destId="{6A1835EF-4E4B-40A8-A6C0-71AF2B399D8D}" srcOrd="2" destOrd="0" presId="urn:microsoft.com/office/officeart/2005/8/layout/matrix3"/>
    <dgm:cxn modelId="{057C1DAA-0108-48E3-9406-1886C2A65410}" type="presParOf" srcId="{0976F014-50EA-47E9-B5D1-98BAAC818272}" destId="{54E5499E-E931-427B-8619-E9DB61B2612D}" srcOrd="3" destOrd="0" presId="urn:microsoft.com/office/officeart/2005/8/layout/matrix3"/>
    <dgm:cxn modelId="{0B4F736F-C284-456C-870B-6FBDBF07A7F8}" type="presParOf" srcId="{0976F014-50EA-47E9-B5D1-98BAAC818272}" destId="{FDB23B6E-8E43-4876-BB51-0CFA2F70978D}" srcOrd="4" destOrd="0" presId="urn:microsoft.com/office/officeart/2005/8/layout/matrix3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1141EEB-2AE0-4E16-BB4C-310FB625C175}" type="doc">
      <dgm:prSet loTypeId="urn:microsoft.com/office/officeart/2005/8/layout/pyramid2" loCatId="pyramid" qsTypeId="urn:microsoft.com/office/officeart/2005/8/quickstyle/simple4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BA3FB6A6-9DCC-47C9-8A49-B75D8F7BCD2A}">
      <dgm:prSet/>
      <dgm:spPr/>
      <dgm:t>
        <a:bodyPr/>
        <a:lstStyle/>
        <a:p>
          <a:pPr rtl="0"/>
          <a:r>
            <a:rPr lang="en-US" dirty="0" smtClean="0"/>
            <a:t>Outline form</a:t>
          </a:r>
          <a:endParaRPr lang="en-US" dirty="0"/>
        </a:p>
      </dgm:t>
    </dgm:pt>
    <dgm:pt modelId="{0CDFB868-A4A8-41E9-A68E-FA698B66A4C4}" type="parTrans" cxnId="{04381CE9-F20E-4F2E-AC5B-DD562ABAF58F}">
      <dgm:prSet/>
      <dgm:spPr/>
      <dgm:t>
        <a:bodyPr/>
        <a:lstStyle/>
        <a:p>
          <a:endParaRPr lang="en-US"/>
        </a:p>
      </dgm:t>
    </dgm:pt>
    <dgm:pt modelId="{E06C2FA9-1109-4BE6-A425-D32E793ECE08}" type="sibTrans" cxnId="{04381CE9-F20E-4F2E-AC5B-DD562ABAF58F}">
      <dgm:prSet/>
      <dgm:spPr/>
      <dgm:t>
        <a:bodyPr/>
        <a:lstStyle/>
        <a:p>
          <a:endParaRPr lang="en-US"/>
        </a:p>
      </dgm:t>
    </dgm:pt>
    <dgm:pt modelId="{6A370AF8-8B75-420D-B369-5B29F48A4EF1}">
      <dgm:prSet/>
      <dgm:spPr/>
      <dgm:t>
        <a:bodyPr/>
        <a:lstStyle/>
        <a:p>
          <a:pPr rtl="0"/>
          <a:r>
            <a:rPr lang="en-US" dirty="0" smtClean="0"/>
            <a:t>Convenience form </a:t>
          </a:r>
          <a:endParaRPr lang="en-US" dirty="0"/>
        </a:p>
      </dgm:t>
    </dgm:pt>
    <dgm:pt modelId="{84AAE8B0-3F8D-4E45-9730-852D1FE7810F}" type="parTrans" cxnId="{1F891395-860B-4D0B-9689-FDC0415675EB}">
      <dgm:prSet/>
      <dgm:spPr/>
      <dgm:t>
        <a:bodyPr/>
        <a:lstStyle/>
        <a:p>
          <a:endParaRPr lang="en-US"/>
        </a:p>
      </dgm:t>
    </dgm:pt>
    <dgm:pt modelId="{67D5A55F-5FFC-4E29-8B8F-BC23A9D2BF47}" type="sibTrans" cxnId="{1F891395-860B-4D0B-9689-FDC0415675EB}">
      <dgm:prSet/>
      <dgm:spPr/>
      <dgm:t>
        <a:bodyPr/>
        <a:lstStyle/>
        <a:p>
          <a:endParaRPr lang="en-US"/>
        </a:p>
      </dgm:t>
    </dgm:pt>
    <dgm:pt modelId="{6D370344-241E-479F-ABE5-153DEB1001D4}">
      <dgm:prSet/>
      <dgm:spPr/>
      <dgm:t>
        <a:bodyPr/>
        <a:lstStyle/>
        <a:p>
          <a:pPr rtl="0"/>
          <a:r>
            <a:rPr lang="en-US" dirty="0" smtClean="0"/>
            <a:t>Sanitation of the cavity</a:t>
          </a:r>
          <a:endParaRPr lang="en-US" dirty="0"/>
        </a:p>
      </dgm:t>
    </dgm:pt>
    <dgm:pt modelId="{65E4E649-ADA8-4875-8A64-F730105817C9}" type="parTrans" cxnId="{104032FC-6689-4045-B128-53A0D937E87D}">
      <dgm:prSet/>
      <dgm:spPr/>
      <dgm:t>
        <a:bodyPr/>
        <a:lstStyle/>
        <a:p>
          <a:endParaRPr lang="en-US"/>
        </a:p>
      </dgm:t>
    </dgm:pt>
    <dgm:pt modelId="{4BFF1CC5-294A-40F4-B7A2-08BB1D686619}" type="sibTrans" cxnId="{104032FC-6689-4045-B128-53A0D937E87D}">
      <dgm:prSet/>
      <dgm:spPr/>
      <dgm:t>
        <a:bodyPr/>
        <a:lstStyle/>
        <a:p>
          <a:endParaRPr lang="en-US"/>
        </a:p>
      </dgm:t>
    </dgm:pt>
    <dgm:pt modelId="{D6411F36-3E59-46C8-9900-77A36788A657}">
      <dgm:prSet/>
      <dgm:spPr/>
      <dgm:t>
        <a:bodyPr/>
        <a:lstStyle/>
        <a:p>
          <a:pPr rtl="0"/>
          <a:r>
            <a:rPr lang="en-US" dirty="0" smtClean="0"/>
            <a:t>Retention form </a:t>
          </a:r>
          <a:endParaRPr lang="en-US" dirty="0"/>
        </a:p>
      </dgm:t>
    </dgm:pt>
    <dgm:pt modelId="{096B6C55-AA54-4985-BB87-3CA173DD742B}" type="parTrans" cxnId="{0C105EFE-8CE3-46AF-9456-62E3DC0CE0F8}">
      <dgm:prSet/>
      <dgm:spPr/>
      <dgm:t>
        <a:bodyPr/>
        <a:lstStyle/>
        <a:p>
          <a:endParaRPr lang="en-US"/>
        </a:p>
      </dgm:t>
    </dgm:pt>
    <dgm:pt modelId="{85657C54-328E-4C74-9EA1-3D9BEABEA07A}" type="sibTrans" cxnId="{0C105EFE-8CE3-46AF-9456-62E3DC0CE0F8}">
      <dgm:prSet/>
      <dgm:spPr/>
      <dgm:t>
        <a:bodyPr/>
        <a:lstStyle/>
        <a:p>
          <a:endParaRPr lang="en-US"/>
        </a:p>
      </dgm:t>
    </dgm:pt>
    <dgm:pt modelId="{FC7DEA17-F865-4B8C-9155-1C13731776BC}">
      <dgm:prSet/>
      <dgm:spPr/>
      <dgm:t>
        <a:bodyPr/>
        <a:lstStyle/>
        <a:p>
          <a:pPr rtl="0"/>
          <a:r>
            <a:rPr lang="en-US" dirty="0" smtClean="0"/>
            <a:t>Resistance form </a:t>
          </a:r>
          <a:endParaRPr lang="en-US" dirty="0"/>
        </a:p>
      </dgm:t>
    </dgm:pt>
    <dgm:pt modelId="{61551CF7-ECBC-4EE9-A5B9-A7E3A4F357A1}" type="parTrans" cxnId="{C192ECA2-7F2F-4657-BAE7-1CA2AE546D7C}">
      <dgm:prSet/>
      <dgm:spPr/>
      <dgm:t>
        <a:bodyPr/>
        <a:lstStyle/>
        <a:p>
          <a:endParaRPr lang="en-US"/>
        </a:p>
      </dgm:t>
    </dgm:pt>
    <dgm:pt modelId="{2F72F1D7-4EE0-42F6-8C18-F187984409C4}" type="sibTrans" cxnId="{C192ECA2-7F2F-4657-BAE7-1CA2AE546D7C}">
      <dgm:prSet/>
      <dgm:spPr/>
      <dgm:t>
        <a:bodyPr/>
        <a:lstStyle/>
        <a:p>
          <a:endParaRPr lang="en-US"/>
        </a:p>
      </dgm:t>
    </dgm:pt>
    <dgm:pt modelId="{B1FFCCF2-7E92-4BEF-A8C5-1826A8B8A01C}">
      <dgm:prSet/>
      <dgm:spPr/>
      <dgm:t>
        <a:bodyPr/>
        <a:lstStyle/>
        <a:p>
          <a:pPr rtl="0"/>
          <a:r>
            <a:rPr lang="en-US" dirty="0" smtClean="0"/>
            <a:t>Extension for prevention </a:t>
          </a:r>
          <a:endParaRPr lang="en-US" dirty="0"/>
        </a:p>
      </dgm:t>
    </dgm:pt>
    <dgm:pt modelId="{D8B3AFD1-8ECE-4687-849A-8D46713240A1}" type="parTrans" cxnId="{733A94FA-68B9-489B-B6C1-0F9BCB08EE7A}">
      <dgm:prSet/>
      <dgm:spPr/>
      <dgm:t>
        <a:bodyPr/>
        <a:lstStyle/>
        <a:p>
          <a:endParaRPr lang="en-US"/>
        </a:p>
      </dgm:t>
    </dgm:pt>
    <dgm:pt modelId="{32A7AC44-5007-4924-8E96-F88B814CA312}" type="sibTrans" cxnId="{733A94FA-68B9-489B-B6C1-0F9BCB08EE7A}">
      <dgm:prSet/>
      <dgm:spPr/>
      <dgm:t>
        <a:bodyPr/>
        <a:lstStyle/>
        <a:p>
          <a:endParaRPr lang="en-US"/>
        </a:p>
      </dgm:t>
    </dgm:pt>
    <dgm:pt modelId="{DE854E28-D903-43B7-909C-9BF2518FEF66}" type="pres">
      <dgm:prSet presAssocID="{01141EEB-2AE0-4E16-BB4C-310FB625C175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5D192591-3AD2-490B-BC70-856EFB24D822}" type="pres">
      <dgm:prSet presAssocID="{01141EEB-2AE0-4E16-BB4C-310FB625C175}" presName="pyramid" presStyleLbl="node1" presStyleIdx="0" presStyleCnt="1"/>
      <dgm:spPr/>
    </dgm:pt>
    <dgm:pt modelId="{620BA9B3-A23E-4A6C-A03A-0BAE2628D7B1}" type="pres">
      <dgm:prSet presAssocID="{01141EEB-2AE0-4E16-BB4C-310FB625C175}" presName="theList" presStyleCnt="0"/>
      <dgm:spPr/>
    </dgm:pt>
    <dgm:pt modelId="{A82953A3-8256-413C-9F52-BCE8DADBAB45}" type="pres">
      <dgm:prSet presAssocID="{BA3FB6A6-9DCC-47C9-8A49-B75D8F7BCD2A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D8537-460D-46CD-8F0C-C7D8780D12FC}" type="pres">
      <dgm:prSet presAssocID="{BA3FB6A6-9DCC-47C9-8A49-B75D8F7BCD2A}" presName="aSpace" presStyleCnt="0"/>
      <dgm:spPr/>
    </dgm:pt>
    <dgm:pt modelId="{20FFB9B6-70AE-49E4-B47C-E63675526984}" type="pres">
      <dgm:prSet presAssocID="{6A370AF8-8B75-420D-B369-5B29F48A4EF1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14FE86-DE9F-4C12-B400-01E3CB3DDD1A}" type="pres">
      <dgm:prSet presAssocID="{6A370AF8-8B75-420D-B369-5B29F48A4EF1}" presName="aSpace" presStyleCnt="0"/>
      <dgm:spPr/>
    </dgm:pt>
    <dgm:pt modelId="{FD825181-C683-4AB2-BD81-34512B948C70}" type="pres">
      <dgm:prSet presAssocID="{6D370344-241E-479F-ABE5-153DEB1001D4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89982-52E8-4188-ACB7-28EB2B0171D6}" type="pres">
      <dgm:prSet presAssocID="{6D370344-241E-479F-ABE5-153DEB1001D4}" presName="aSpace" presStyleCnt="0"/>
      <dgm:spPr/>
    </dgm:pt>
    <dgm:pt modelId="{1AD77906-60AC-4B97-A0A1-02CED31B2E3A}" type="pres">
      <dgm:prSet presAssocID="{D6411F36-3E59-46C8-9900-77A36788A657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437453-B875-4B54-A47E-680DB1E25636}" type="pres">
      <dgm:prSet presAssocID="{D6411F36-3E59-46C8-9900-77A36788A657}" presName="aSpace" presStyleCnt="0"/>
      <dgm:spPr/>
    </dgm:pt>
    <dgm:pt modelId="{4500FE2F-4D4E-4310-91EF-92E77645833E}" type="pres">
      <dgm:prSet presAssocID="{FC7DEA17-F865-4B8C-9155-1C13731776BC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B17A2-3017-4161-B6D0-92EED000248A}" type="pres">
      <dgm:prSet presAssocID="{FC7DEA17-F865-4B8C-9155-1C13731776BC}" presName="aSpace" presStyleCnt="0"/>
      <dgm:spPr/>
    </dgm:pt>
    <dgm:pt modelId="{CBF55471-B2A7-4A2E-A270-1723FB8ABB1B}" type="pres">
      <dgm:prSet presAssocID="{B1FFCCF2-7E92-4BEF-A8C5-1826A8B8A01C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3E57C8-07AF-46B8-A53A-5E1C73491C9F}" type="pres">
      <dgm:prSet presAssocID="{B1FFCCF2-7E92-4BEF-A8C5-1826A8B8A01C}" presName="aSpace" presStyleCnt="0"/>
      <dgm:spPr/>
    </dgm:pt>
  </dgm:ptLst>
  <dgm:cxnLst>
    <dgm:cxn modelId="{642C9096-CBA9-4011-97E3-D45B19762590}" type="presOf" srcId="{6A370AF8-8B75-420D-B369-5B29F48A4EF1}" destId="{20FFB9B6-70AE-49E4-B47C-E63675526984}" srcOrd="0" destOrd="0" presId="urn:microsoft.com/office/officeart/2005/8/layout/pyramid2"/>
    <dgm:cxn modelId="{58528048-43F1-4382-8C22-FB42490D1652}" type="presOf" srcId="{B1FFCCF2-7E92-4BEF-A8C5-1826A8B8A01C}" destId="{CBF55471-B2A7-4A2E-A270-1723FB8ABB1B}" srcOrd="0" destOrd="0" presId="urn:microsoft.com/office/officeart/2005/8/layout/pyramid2"/>
    <dgm:cxn modelId="{1F891395-860B-4D0B-9689-FDC0415675EB}" srcId="{01141EEB-2AE0-4E16-BB4C-310FB625C175}" destId="{6A370AF8-8B75-420D-B369-5B29F48A4EF1}" srcOrd="1" destOrd="0" parTransId="{84AAE8B0-3F8D-4E45-9730-852D1FE7810F}" sibTransId="{67D5A55F-5FFC-4E29-8B8F-BC23A9D2BF47}"/>
    <dgm:cxn modelId="{733A94FA-68B9-489B-B6C1-0F9BCB08EE7A}" srcId="{01141EEB-2AE0-4E16-BB4C-310FB625C175}" destId="{B1FFCCF2-7E92-4BEF-A8C5-1826A8B8A01C}" srcOrd="5" destOrd="0" parTransId="{D8B3AFD1-8ECE-4687-849A-8D46713240A1}" sibTransId="{32A7AC44-5007-4924-8E96-F88B814CA312}"/>
    <dgm:cxn modelId="{47BFA8D2-ADCD-4E8A-A820-AE8A73977049}" type="presOf" srcId="{01141EEB-2AE0-4E16-BB4C-310FB625C175}" destId="{DE854E28-D903-43B7-909C-9BF2518FEF66}" srcOrd="0" destOrd="0" presId="urn:microsoft.com/office/officeart/2005/8/layout/pyramid2"/>
    <dgm:cxn modelId="{04381CE9-F20E-4F2E-AC5B-DD562ABAF58F}" srcId="{01141EEB-2AE0-4E16-BB4C-310FB625C175}" destId="{BA3FB6A6-9DCC-47C9-8A49-B75D8F7BCD2A}" srcOrd="0" destOrd="0" parTransId="{0CDFB868-A4A8-41E9-A68E-FA698B66A4C4}" sibTransId="{E06C2FA9-1109-4BE6-A425-D32E793ECE08}"/>
    <dgm:cxn modelId="{F2B6C9B1-D23F-4A52-9ACA-96472FEE2F8F}" type="presOf" srcId="{6D370344-241E-479F-ABE5-153DEB1001D4}" destId="{FD825181-C683-4AB2-BD81-34512B948C70}" srcOrd="0" destOrd="0" presId="urn:microsoft.com/office/officeart/2005/8/layout/pyramid2"/>
    <dgm:cxn modelId="{104032FC-6689-4045-B128-53A0D937E87D}" srcId="{01141EEB-2AE0-4E16-BB4C-310FB625C175}" destId="{6D370344-241E-479F-ABE5-153DEB1001D4}" srcOrd="2" destOrd="0" parTransId="{65E4E649-ADA8-4875-8A64-F730105817C9}" sibTransId="{4BFF1CC5-294A-40F4-B7A2-08BB1D686619}"/>
    <dgm:cxn modelId="{D1710B9F-AA03-4334-8409-62694E14E188}" type="presOf" srcId="{FC7DEA17-F865-4B8C-9155-1C13731776BC}" destId="{4500FE2F-4D4E-4310-91EF-92E77645833E}" srcOrd="0" destOrd="0" presId="urn:microsoft.com/office/officeart/2005/8/layout/pyramid2"/>
    <dgm:cxn modelId="{BEA6F1CC-460A-4D8E-B55B-88831692EB13}" type="presOf" srcId="{D6411F36-3E59-46C8-9900-77A36788A657}" destId="{1AD77906-60AC-4B97-A0A1-02CED31B2E3A}" srcOrd="0" destOrd="0" presId="urn:microsoft.com/office/officeart/2005/8/layout/pyramid2"/>
    <dgm:cxn modelId="{0C105EFE-8CE3-46AF-9456-62E3DC0CE0F8}" srcId="{01141EEB-2AE0-4E16-BB4C-310FB625C175}" destId="{D6411F36-3E59-46C8-9900-77A36788A657}" srcOrd="3" destOrd="0" parTransId="{096B6C55-AA54-4985-BB87-3CA173DD742B}" sibTransId="{85657C54-328E-4C74-9EA1-3D9BEABEA07A}"/>
    <dgm:cxn modelId="{26D6C1F9-893B-4151-A934-434028558C3A}" type="presOf" srcId="{BA3FB6A6-9DCC-47C9-8A49-B75D8F7BCD2A}" destId="{A82953A3-8256-413C-9F52-BCE8DADBAB45}" srcOrd="0" destOrd="0" presId="urn:microsoft.com/office/officeart/2005/8/layout/pyramid2"/>
    <dgm:cxn modelId="{C192ECA2-7F2F-4657-BAE7-1CA2AE546D7C}" srcId="{01141EEB-2AE0-4E16-BB4C-310FB625C175}" destId="{FC7DEA17-F865-4B8C-9155-1C13731776BC}" srcOrd="4" destOrd="0" parTransId="{61551CF7-ECBC-4EE9-A5B9-A7E3A4F357A1}" sibTransId="{2F72F1D7-4EE0-42F6-8C18-F187984409C4}"/>
    <dgm:cxn modelId="{B8FA625B-C62D-4D24-8266-FE97AABAC76A}" type="presParOf" srcId="{DE854E28-D903-43B7-909C-9BF2518FEF66}" destId="{5D192591-3AD2-490B-BC70-856EFB24D822}" srcOrd="0" destOrd="0" presId="urn:microsoft.com/office/officeart/2005/8/layout/pyramid2"/>
    <dgm:cxn modelId="{AADDD7ED-A7DD-4701-B0A8-35348033C30A}" type="presParOf" srcId="{DE854E28-D903-43B7-909C-9BF2518FEF66}" destId="{620BA9B3-A23E-4A6C-A03A-0BAE2628D7B1}" srcOrd="1" destOrd="0" presId="urn:microsoft.com/office/officeart/2005/8/layout/pyramid2"/>
    <dgm:cxn modelId="{B9B9027F-3656-4DC2-BED1-396DD7CCDB86}" type="presParOf" srcId="{620BA9B3-A23E-4A6C-A03A-0BAE2628D7B1}" destId="{A82953A3-8256-413C-9F52-BCE8DADBAB45}" srcOrd="0" destOrd="0" presId="urn:microsoft.com/office/officeart/2005/8/layout/pyramid2"/>
    <dgm:cxn modelId="{8073A036-EF72-4F8B-BF51-98788A415E36}" type="presParOf" srcId="{620BA9B3-A23E-4A6C-A03A-0BAE2628D7B1}" destId="{0A4D8537-460D-46CD-8F0C-C7D8780D12FC}" srcOrd="1" destOrd="0" presId="urn:microsoft.com/office/officeart/2005/8/layout/pyramid2"/>
    <dgm:cxn modelId="{34E94D53-F044-4DA2-9A48-6B8C8E49C297}" type="presParOf" srcId="{620BA9B3-A23E-4A6C-A03A-0BAE2628D7B1}" destId="{20FFB9B6-70AE-49E4-B47C-E63675526984}" srcOrd="2" destOrd="0" presId="urn:microsoft.com/office/officeart/2005/8/layout/pyramid2"/>
    <dgm:cxn modelId="{6EF904D9-3192-40F7-88E0-C675EB8671AB}" type="presParOf" srcId="{620BA9B3-A23E-4A6C-A03A-0BAE2628D7B1}" destId="{F214FE86-DE9F-4C12-B400-01E3CB3DDD1A}" srcOrd="3" destOrd="0" presId="urn:microsoft.com/office/officeart/2005/8/layout/pyramid2"/>
    <dgm:cxn modelId="{11ABECB8-37FB-4267-9274-C71D3E2808D2}" type="presParOf" srcId="{620BA9B3-A23E-4A6C-A03A-0BAE2628D7B1}" destId="{FD825181-C683-4AB2-BD81-34512B948C70}" srcOrd="4" destOrd="0" presId="urn:microsoft.com/office/officeart/2005/8/layout/pyramid2"/>
    <dgm:cxn modelId="{9E941353-24E7-4CBC-8393-20E399BAB6D0}" type="presParOf" srcId="{620BA9B3-A23E-4A6C-A03A-0BAE2628D7B1}" destId="{ABE89982-52E8-4188-ACB7-28EB2B0171D6}" srcOrd="5" destOrd="0" presId="urn:microsoft.com/office/officeart/2005/8/layout/pyramid2"/>
    <dgm:cxn modelId="{5798A9DE-8AFC-4E21-80C5-B91BC399C769}" type="presParOf" srcId="{620BA9B3-A23E-4A6C-A03A-0BAE2628D7B1}" destId="{1AD77906-60AC-4B97-A0A1-02CED31B2E3A}" srcOrd="6" destOrd="0" presId="urn:microsoft.com/office/officeart/2005/8/layout/pyramid2"/>
    <dgm:cxn modelId="{FB1DB0D6-7D4A-42AC-88E0-A755F42CB27D}" type="presParOf" srcId="{620BA9B3-A23E-4A6C-A03A-0BAE2628D7B1}" destId="{BD437453-B875-4B54-A47E-680DB1E25636}" srcOrd="7" destOrd="0" presId="urn:microsoft.com/office/officeart/2005/8/layout/pyramid2"/>
    <dgm:cxn modelId="{4F32C2FF-76E9-4EB6-B41E-3E5DEC8C80E4}" type="presParOf" srcId="{620BA9B3-A23E-4A6C-A03A-0BAE2628D7B1}" destId="{4500FE2F-4D4E-4310-91EF-92E77645833E}" srcOrd="8" destOrd="0" presId="urn:microsoft.com/office/officeart/2005/8/layout/pyramid2"/>
    <dgm:cxn modelId="{F7D2FC28-C5B9-4583-B3DF-880EBBA25464}" type="presParOf" srcId="{620BA9B3-A23E-4A6C-A03A-0BAE2628D7B1}" destId="{703B17A2-3017-4161-B6D0-92EED000248A}" srcOrd="9" destOrd="0" presId="urn:microsoft.com/office/officeart/2005/8/layout/pyramid2"/>
    <dgm:cxn modelId="{33B18C4F-2533-447A-9C88-B56C18B00A52}" type="presParOf" srcId="{620BA9B3-A23E-4A6C-A03A-0BAE2628D7B1}" destId="{CBF55471-B2A7-4A2E-A270-1723FB8ABB1B}" srcOrd="10" destOrd="0" presId="urn:microsoft.com/office/officeart/2005/8/layout/pyramid2"/>
    <dgm:cxn modelId="{05126D06-E4CE-4BE6-9CF0-B1F859FEC3B1}" type="presParOf" srcId="{620BA9B3-A23E-4A6C-A03A-0BAE2628D7B1}" destId="{923E57C8-07AF-46B8-A53A-5E1C73491C9F}" srcOrd="11" destOrd="0" presId="urn:microsoft.com/office/officeart/2005/8/layout/pyramid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C5302-3FA3-4ADB-A14D-BF10D28AF130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5A94F-0087-4C5C-93B5-EC6E0456004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A7C5-DFD0-4ED5-A05D-D82592168E9D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8B59-CF44-4C34-A7A5-E50E4FADB7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A7C5-DFD0-4ED5-A05D-D82592168E9D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8B59-CF44-4C34-A7A5-E50E4FADB7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A7C5-DFD0-4ED5-A05D-D82592168E9D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8B59-CF44-4C34-A7A5-E50E4FADB7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8F988B1-35DD-49BE-829F-9B0C982FAD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A7C5-DFD0-4ED5-A05D-D82592168E9D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8B59-CF44-4C34-A7A5-E50E4FADB7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A7C5-DFD0-4ED5-A05D-D82592168E9D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8B59-CF44-4C34-A7A5-E50E4FADB7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A7C5-DFD0-4ED5-A05D-D82592168E9D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8B59-CF44-4C34-A7A5-E50E4FADB7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A7C5-DFD0-4ED5-A05D-D82592168E9D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8B59-CF44-4C34-A7A5-E50E4FADB7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A7C5-DFD0-4ED5-A05D-D82592168E9D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8B59-CF44-4C34-A7A5-E50E4FADB7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A7C5-DFD0-4ED5-A05D-D82592168E9D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8B59-CF44-4C34-A7A5-E50E4FADB7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A7C5-DFD0-4ED5-A05D-D82592168E9D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8B59-CF44-4C34-A7A5-E50E4FADB7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A7C5-DFD0-4ED5-A05D-D82592168E9D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8B59-CF44-4C34-A7A5-E50E4FADB7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EA7C5-DFD0-4ED5-A05D-D82592168E9D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08B59-CF44-4C34-A7A5-E50E4FADB7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6.xml"/><Relationship Id="rId12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11" Type="http://schemas.openxmlformats.org/officeDocument/2006/relationships/diagramColors" Target="../diagrams/colors17.xml"/><Relationship Id="rId5" Type="http://schemas.openxmlformats.org/officeDocument/2006/relationships/diagramLayout" Target="../diagrams/layout16.xml"/><Relationship Id="rId10" Type="http://schemas.openxmlformats.org/officeDocument/2006/relationships/diagramQuickStyle" Target="../diagrams/quickStyle17.xml"/><Relationship Id="rId4" Type="http://schemas.openxmlformats.org/officeDocument/2006/relationships/diagramData" Target="../diagrams/data16.xml"/><Relationship Id="rId9" Type="http://schemas.openxmlformats.org/officeDocument/2006/relationships/diagramLayout" Target="../diagrams/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13" Type="http://schemas.openxmlformats.org/officeDocument/2006/relationships/diagramQuickStyle" Target="../diagrams/quickStyle20.xml"/><Relationship Id="rId18" Type="http://schemas.openxmlformats.org/officeDocument/2006/relationships/diagramColors" Target="../diagrams/colors21.xml"/><Relationship Id="rId3" Type="http://schemas.openxmlformats.org/officeDocument/2006/relationships/diagramData" Target="../diagrams/data18.xml"/><Relationship Id="rId7" Type="http://schemas.openxmlformats.org/officeDocument/2006/relationships/diagramData" Target="../diagrams/data19.xml"/><Relationship Id="rId12" Type="http://schemas.openxmlformats.org/officeDocument/2006/relationships/diagramLayout" Target="../diagrams/layout20.xml"/><Relationship Id="rId17" Type="http://schemas.openxmlformats.org/officeDocument/2006/relationships/diagramQuickStyle" Target="../diagrams/quickStyle21.xml"/><Relationship Id="rId2" Type="http://schemas.openxmlformats.org/officeDocument/2006/relationships/slideLayout" Target="../slideLayouts/slideLayout2.xml"/><Relationship Id="rId16" Type="http://schemas.openxmlformats.org/officeDocument/2006/relationships/diagramLayout" Target="../diagrams/layout21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8.xml"/><Relationship Id="rId11" Type="http://schemas.openxmlformats.org/officeDocument/2006/relationships/diagramData" Target="../diagrams/data20.xml"/><Relationship Id="rId5" Type="http://schemas.openxmlformats.org/officeDocument/2006/relationships/diagramQuickStyle" Target="../diagrams/quickStyle18.xml"/><Relationship Id="rId15" Type="http://schemas.openxmlformats.org/officeDocument/2006/relationships/diagramData" Target="../diagrams/data21.xml"/><Relationship Id="rId10" Type="http://schemas.openxmlformats.org/officeDocument/2006/relationships/diagramColors" Target="../diagrams/colors19.xml"/><Relationship Id="rId19" Type="http://schemas.openxmlformats.org/officeDocument/2006/relationships/oleObject" Target="../embeddings/oleObject1.bin"/><Relationship Id="rId4" Type="http://schemas.openxmlformats.org/officeDocument/2006/relationships/diagramLayout" Target="../diagrams/layout18.xml"/><Relationship Id="rId9" Type="http://schemas.openxmlformats.org/officeDocument/2006/relationships/diagramQuickStyle" Target="../diagrams/quickStyle19.xml"/><Relationship Id="rId14" Type="http://schemas.openxmlformats.org/officeDocument/2006/relationships/diagramColors" Target="../diagrams/colors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3" Type="http://schemas.openxmlformats.org/officeDocument/2006/relationships/diagramData" Target="../diagrams/data22.xml"/><Relationship Id="rId7" Type="http://schemas.openxmlformats.org/officeDocument/2006/relationships/diagramData" Target="../diagrams/data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22.xml"/><Relationship Id="rId11" Type="http://schemas.openxmlformats.org/officeDocument/2006/relationships/oleObject" Target="../embeddings/oleObject2.bin"/><Relationship Id="rId5" Type="http://schemas.openxmlformats.org/officeDocument/2006/relationships/diagramQuickStyle" Target="../diagrams/quickStyle22.xml"/><Relationship Id="rId10" Type="http://schemas.openxmlformats.org/officeDocument/2006/relationships/diagramColors" Target="../diagrams/colors23.xml"/><Relationship Id="rId4" Type="http://schemas.openxmlformats.org/officeDocument/2006/relationships/diagramLayout" Target="../diagrams/layout22.xml"/><Relationship Id="rId9" Type="http://schemas.openxmlformats.org/officeDocument/2006/relationships/diagramQuickStyle" Target="../diagrams/quickStyle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11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13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9.xml"/><Relationship Id="rId3" Type="http://schemas.openxmlformats.org/officeDocument/2006/relationships/diagramLayout" Target="../diagrams/layout28.xml"/><Relationship Id="rId7" Type="http://schemas.openxmlformats.org/officeDocument/2006/relationships/diagramLayout" Target="../diagrams/layout29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29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Relationship Id="rId9" Type="http://schemas.openxmlformats.org/officeDocument/2006/relationships/diagramColors" Target="../diagrams/colors2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1.xml"/><Relationship Id="rId13" Type="http://schemas.openxmlformats.org/officeDocument/2006/relationships/diagramColors" Target="../diagrams/colors32.xml"/><Relationship Id="rId3" Type="http://schemas.openxmlformats.org/officeDocument/2006/relationships/diagramLayout" Target="../diagrams/layout30.xml"/><Relationship Id="rId7" Type="http://schemas.openxmlformats.org/officeDocument/2006/relationships/diagramLayout" Target="../diagrams/layout31.xml"/><Relationship Id="rId12" Type="http://schemas.openxmlformats.org/officeDocument/2006/relationships/diagramQuickStyle" Target="../diagrams/quickStyle32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31.xml"/><Relationship Id="rId11" Type="http://schemas.openxmlformats.org/officeDocument/2006/relationships/diagramLayout" Target="../diagrams/layout32.xml"/><Relationship Id="rId5" Type="http://schemas.openxmlformats.org/officeDocument/2006/relationships/diagramColors" Target="../diagrams/colors30.xml"/><Relationship Id="rId15" Type="http://schemas.openxmlformats.org/officeDocument/2006/relationships/image" Target="../media/image15.jpeg"/><Relationship Id="rId10" Type="http://schemas.openxmlformats.org/officeDocument/2006/relationships/diagramData" Target="../diagrams/data32.xml"/><Relationship Id="rId4" Type="http://schemas.openxmlformats.org/officeDocument/2006/relationships/diagramQuickStyle" Target="../diagrams/quickStyle30.xml"/><Relationship Id="rId9" Type="http://schemas.openxmlformats.org/officeDocument/2006/relationships/diagramColors" Target="../diagrams/colors31.xml"/><Relationship Id="rId1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Colors" Target="../diagrams/colors3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12" Type="http://schemas.openxmlformats.org/officeDocument/2006/relationships/diagramQuickStyle" Target="../diagrams/quickStyle3.xml"/><Relationship Id="rId17" Type="http://schemas.openxmlformats.org/officeDocument/2006/relationships/diagramColors" Target="../diagrams/colors4.xml"/><Relationship Id="rId2" Type="http://schemas.openxmlformats.org/officeDocument/2006/relationships/diagramData" Target="../diagrams/data1.xml"/><Relationship Id="rId16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diagramLayout" Target="../diagrams/layout3.xml"/><Relationship Id="rId5" Type="http://schemas.openxmlformats.org/officeDocument/2006/relationships/diagramColors" Target="../diagrams/colors1.xml"/><Relationship Id="rId15" Type="http://schemas.openxmlformats.org/officeDocument/2006/relationships/diagramLayout" Target="../diagrams/layout4.xml"/><Relationship Id="rId10" Type="http://schemas.openxmlformats.org/officeDocument/2006/relationships/diagramData" Target="../diagrams/data3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Relationship Id="rId14" Type="http://schemas.openxmlformats.org/officeDocument/2006/relationships/diagramData" Target="../diagrams/data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diagramLayout" Target="../diagrams/layout5.xml"/><Relationship Id="rId7" Type="http://schemas.openxmlformats.org/officeDocument/2006/relationships/diagramLayout" Target="../diagrams/layout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diagramColors" Target="../diagrams/colors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3.xml"/><Relationship Id="rId3" Type="http://schemas.openxmlformats.org/officeDocument/2006/relationships/diagramLayout" Target="../diagrams/layout42.xml"/><Relationship Id="rId7" Type="http://schemas.openxmlformats.org/officeDocument/2006/relationships/diagramLayout" Target="../diagrams/layout43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3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Relationship Id="rId9" Type="http://schemas.openxmlformats.org/officeDocument/2006/relationships/diagramColors" Target="../diagrams/colors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0.xml"/><Relationship Id="rId3" Type="http://schemas.openxmlformats.org/officeDocument/2006/relationships/diagramLayout" Target="../diagrams/layout49.xml"/><Relationship Id="rId7" Type="http://schemas.openxmlformats.org/officeDocument/2006/relationships/diagramLayout" Target="../diagrams/layout50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0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Relationship Id="rId9" Type="http://schemas.openxmlformats.org/officeDocument/2006/relationships/diagramColors" Target="../diagrams/colors5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2.xml"/><Relationship Id="rId3" Type="http://schemas.openxmlformats.org/officeDocument/2006/relationships/diagramLayout" Target="../diagrams/layout51.xml"/><Relationship Id="rId7" Type="http://schemas.openxmlformats.org/officeDocument/2006/relationships/diagramLayout" Target="../diagrams/layout52.xml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2.xml"/><Relationship Id="rId5" Type="http://schemas.openxmlformats.org/officeDocument/2006/relationships/diagramColors" Target="../diagrams/colors51.xml"/><Relationship Id="rId4" Type="http://schemas.openxmlformats.org/officeDocument/2006/relationships/diagramQuickStyle" Target="../diagrams/quickStyle51.xml"/><Relationship Id="rId9" Type="http://schemas.openxmlformats.org/officeDocument/2006/relationships/diagramColors" Target="../diagrams/colors5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4.xml"/><Relationship Id="rId3" Type="http://schemas.openxmlformats.org/officeDocument/2006/relationships/diagramLayout" Target="../diagrams/layout53.xml"/><Relationship Id="rId7" Type="http://schemas.openxmlformats.org/officeDocument/2006/relationships/diagramLayout" Target="../diagrams/layout54.xml"/><Relationship Id="rId2" Type="http://schemas.openxmlformats.org/officeDocument/2006/relationships/diagramData" Target="../diagrams/data5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4.xml"/><Relationship Id="rId5" Type="http://schemas.openxmlformats.org/officeDocument/2006/relationships/diagramColors" Target="../diagrams/colors53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53.xml"/><Relationship Id="rId9" Type="http://schemas.openxmlformats.org/officeDocument/2006/relationships/diagramColors" Target="../diagrams/colors5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5.xml"/><Relationship Id="rId2" Type="http://schemas.openxmlformats.org/officeDocument/2006/relationships/diagramData" Target="../diagrams/data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diagramColors" Target="../diagrams/colors55.xml"/><Relationship Id="rId4" Type="http://schemas.openxmlformats.org/officeDocument/2006/relationships/diagramQuickStyle" Target="../diagrams/quickStyle5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6.xml"/><Relationship Id="rId2" Type="http://schemas.openxmlformats.org/officeDocument/2006/relationships/diagramData" Target="../diagrams/data5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6.xml"/><Relationship Id="rId4" Type="http://schemas.openxmlformats.org/officeDocument/2006/relationships/diagramQuickStyle" Target="../diagrams/quickStyle5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7.xml"/><Relationship Id="rId2" Type="http://schemas.openxmlformats.org/officeDocument/2006/relationships/diagramData" Target="../diagrams/data5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diagramColors" Target="../diagrams/colors57.xml"/><Relationship Id="rId4" Type="http://schemas.openxmlformats.org/officeDocument/2006/relationships/diagramQuickStyle" Target="../diagrams/quickStyle5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8.xml"/><Relationship Id="rId2" Type="http://schemas.openxmlformats.org/officeDocument/2006/relationships/diagramData" Target="../diagrams/data5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8.xml"/><Relationship Id="rId4" Type="http://schemas.openxmlformats.org/officeDocument/2006/relationships/diagramQuickStyle" Target="../diagrams/quickStyle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diagramLayout" Target="../diagrams/layout10.xml"/><Relationship Id="rId7" Type="http://schemas.openxmlformats.org/officeDocument/2006/relationships/diagramLayout" Target="../diagrams/layout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10.xml"/><Relationship Id="rId9" Type="http://schemas.openxmlformats.org/officeDocument/2006/relationships/diagramColors" Target="../diagrams/colors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13" Type="http://schemas.openxmlformats.org/officeDocument/2006/relationships/diagramColors" Target="../diagrams/colors14.xml"/><Relationship Id="rId3" Type="http://schemas.openxmlformats.org/officeDocument/2006/relationships/diagramLayout" Target="../diagrams/layout12.xml"/><Relationship Id="rId7" Type="http://schemas.openxmlformats.org/officeDocument/2006/relationships/diagramLayout" Target="../diagrams/layout13.xml"/><Relationship Id="rId12" Type="http://schemas.openxmlformats.org/officeDocument/2006/relationships/diagramQuickStyle" Target="../diagrams/quickStyle14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3.xml"/><Relationship Id="rId11" Type="http://schemas.openxmlformats.org/officeDocument/2006/relationships/diagramLayout" Target="../diagrams/layout14.xml"/><Relationship Id="rId5" Type="http://schemas.openxmlformats.org/officeDocument/2006/relationships/diagramColors" Target="../diagrams/colors12.xml"/><Relationship Id="rId10" Type="http://schemas.openxmlformats.org/officeDocument/2006/relationships/diagramData" Target="../diagrams/data14.xml"/><Relationship Id="rId4" Type="http://schemas.openxmlformats.org/officeDocument/2006/relationships/diagramQuickStyle" Target="../diagrams/quickStyle12.xml"/><Relationship Id="rId9" Type="http://schemas.openxmlformats.org/officeDocument/2006/relationships/diagramColors" Target="../diagrams/colors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601"/>
            <a:ext cx="9144000" cy="21336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</a:t>
            </a:r>
            <a:r>
              <a:rPr lang="en-US" sz="3600" b="1" dirty="0" smtClean="0"/>
              <a:t>CLEANING AND SHAPING OF PULP SPACE – OBJECTIVES , STRATEGIES &amp; TECHNIQUES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3352800"/>
            <a:ext cx="4648200" cy="1219200"/>
          </a:xfrm>
        </p:spPr>
        <p:txBody>
          <a:bodyPr/>
          <a:lstStyle/>
          <a:p>
            <a:pPr algn="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cons\Desktop\unna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505200"/>
            <a:ext cx="4019550" cy="3067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Instrument manipulation / methods of using instrum</a:t>
            </a:r>
            <a:r>
              <a:rPr lang="en-US" sz="2800" b="1" dirty="0" smtClean="0"/>
              <a:t>ents 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6096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Broaches – barded &amp; smooth </a:t>
            </a:r>
            <a:endParaRPr lang="en-US" b="1" dirty="0"/>
          </a:p>
        </p:txBody>
      </p:sp>
      <p:pic>
        <p:nvPicPr>
          <p:cNvPr id="4" name="Picture 10" descr="Barbed broach copy"/>
          <p:cNvPicPr>
            <a:picLocks noChangeAspect="1" noChangeArrowheads="1"/>
          </p:cNvPicPr>
          <p:nvPr/>
        </p:nvPicPr>
        <p:blipFill>
          <a:blip r:embed="rId2"/>
          <a:srcRect l="13054" t="9653" r="38177" b="4446"/>
          <a:stretch>
            <a:fillRect/>
          </a:stretch>
        </p:blipFill>
        <p:spPr>
          <a:xfrm>
            <a:off x="7467600" y="1447800"/>
            <a:ext cx="1430338" cy="2585172"/>
          </a:xfrm>
          <a:prstGeom prst="rect">
            <a:avLst/>
          </a:prstGeom>
          <a:noFill/>
          <a:ln/>
        </p:spPr>
      </p:pic>
      <p:pic>
        <p:nvPicPr>
          <p:cNvPr id="5" name="Picture 11" descr="Barbed broach copy"/>
          <p:cNvPicPr>
            <a:picLocks noChangeAspect="1" noChangeArrowheads="1"/>
          </p:cNvPicPr>
          <p:nvPr/>
        </p:nvPicPr>
        <p:blipFill>
          <a:blip r:embed="rId3"/>
          <a:srcRect l="2876" t="13371" r="3145" b="75130"/>
          <a:stretch>
            <a:fillRect/>
          </a:stretch>
        </p:blipFill>
        <p:spPr>
          <a:xfrm>
            <a:off x="4495800" y="4038600"/>
            <a:ext cx="4495800" cy="834089"/>
          </a:xfrm>
          <a:prstGeom prst="rect">
            <a:avLst/>
          </a:prstGeom>
          <a:noFill/>
          <a:ln/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5257800" y="2667000"/>
            <a:ext cx="3048000" cy="16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1" name="Diagram 10"/>
          <p:cNvGraphicFramePr/>
          <p:nvPr/>
        </p:nvGraphicFramePr>
        <p:xfrm>
          <a:off x="152400" y="1905000"/>
          <a:ext cx="54864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/>
          <p:cNvGraphicFramePr/>
          <p:nvPr/>
        </p:nvGraphicFramePr>
        <p:xfrm>
          <a:off x="152400" y="5172670"/>
          <a:ext cx="8763000" cy="1228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2" cstate="print"/>
          <a:srcRect l="45632" t="69029" r="15053" b="10768"/>
          <a:stretch>
            <a:fillRect/>
          </a:stretch>
        </p:blipFill>
        <p:spPr bwMode="auto">
          <a:xfrm>
            <a:off x="5638800" y="1600200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Features of barded broach &amp; rasps used for extirpation of the pulp </a:t>
            </a:r>
            <a:endParaRPr lang="en-US" sz="36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537" t="51529" r="50866" b="29288"/>
          <a:stretch>
            <a:fillRect/>
          </a:stretch>
        </p:blipFill>
        <p:spPr bwMode="auto">
          <a:xfrm>
            <a:off x="304800" y="1600200"/>
            <a:ext cx="84582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52400" y="274638"/>
          <a:ext cx="8763000" cy="944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28600" y="1905000"/>
          <a:ext cx="86106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" y="1219200"/>
            <a:ext cx="54565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 smtClean="0"/>
              <a:t>Reaming / drilling motion </a:t>
            </a:r>
          </a:p>
        </p:txBody>
      </p:sp>
      <p:graphicFrame>
        <p:nvGraphicFramePr>
          <p:cNvPr id="8" name="Diagram 7"/>
          <p:cNvGraphicFramePr/>
          <p:nvPr/>
        </p:nvGraphicFramePr>
        <p:xfrm>
          <a:off x="304800" y="3429000"/>
          <a:ext cx="86868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2" name="Diagram 11"/>
          <p:cNvGraphicFramePr/>
          <p:nvPr/>
        </p:nvGraphicFramePr>
        <p:xfrm>
          <a:off x="609600" y="4876800"/>
          <a:ext cx="7239000" cy="445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0" name="Right Arrow 9"/>
          <p:cNvSpPr/>
          <p:nvPr/>
        </p:nvSpPr>
        <p:spPr>
          <a:xfrm>
            <a:off x="1905000" y="5029200"/>
            <a:ext cx="762000" cy="19811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flipV="1">
            <a:off x="5257800" y="5029200"/>
            <a:ext cx="762000" cy="228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6722" name="Object 2"/>
          <p:cNvGraphicFramePr>
            <a:graphicFrameLocks noChangeAspect="1"/>
          </p:cNvGraphicFramePr>
          <p:nvPr/>
        </p:nvGraphicFramePr>
        <p:xfrm>
          <a:off x="3200400" y="5315575"/>
          <a:ext cx="3200400" cy="1466225"/>
        </p:xfrm>
        <a:graphic>
          <a:graphicData uri="http://schemas.openxmlformats.org/presentationml/2006/ole">
            <p:oleObj spid="_x0000_s1026" name="Bitmap Image" r:id="rId19" imgW="5210902" imgH="3457143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/>
              <a:t>Filing / rasping motion </a:t>
            </a:r>
            <a:endParaRPr lang="en-US" sz="3200" b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152400" y="990601"/>
          <a:ext cx="8763000" cy="160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152400" y="4230469"/>
          <a:ext cx="8763000" cy="1255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3429000"/>
            <a:ext cx="76962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Insert                        pressure against  wall                    withdraw without turning   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1752600" y="3505200"/>
            <a:ext cx="609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876800" y="3505200"/>
            <a:ext cx="609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7746" name="Object 2"/>
          <p:cNvGraphicFramePr>
            <a:graphicFrameLocks noChangeAspect="1"/>
          </p:cNvGraphicFramePr>
          <p:nvPr/>
        </p:nvGraphicFramePr>
        <p:xfrm>
          <a:off x="3124200" y="5456892"/>
          <a:ext cx="2819400" cy="1401108"/>
        </p:xfrm>
        <a:graphic>
          <a:graphicData uri="http://schemas.openxmlformats.org/presentationml/2006/ole">
            <p:oleObj spid="_x0000_s2050" name="Bitmap Image" r:id="rId11" imgW="5229955" imgH="3304762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334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Watch winding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endParaRPr lang="en-US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990601"/>
          <a:ext cx="82296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7800" y="5095875"/>
            <a:ext cx="3305175" cy="176212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5786011" y="4109613"/>
            <a:ext cx="1524000" cy="3667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Circumferential filing </a:t>
            </a:r>
            <a:endParaRPr lang="en-US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066801"/>
          <a:ext cx="9144000" cy="342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 l="54049" t="44486" r="10525" b="37706"/>
          <a:stretch>
            <a:fillRect/>
          </a:stretch>
        </p:blipFill>
        <p:spPr bwMode="auto">
          <a:xfrm>
            <a:off x="1828800" y="464820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8683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 smtClean="0"/>
              <a:t>Anticurvature</a:t>
            </a:r>
            <a:r>
              <a:rPr lang="en-US" sz="3600" b="1" dirty="0" smtClean="0"/>
              <a:t> filing </a:t>
            </a:r>
            <a:endParaRPr lang="en-US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066800"/>
          <a:ext cx="86106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 l="52184" t="63978" r="10685" b="14798"/>
          <a:stretch>
            <a:fillRect/>
          </a:stretch>
        </p:blipFill>
        <p:spPr bwMode="auto">
          <a:xfrm>
            <a:off x="685800" y="4038600"/>
            <a:ext cx="3429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 l="3661" t="20203" r="56081" b="48552"/>
          <a:stretch>
            <a:fillRect/>
          </a:stretch>
        </p:blipFill>
        <p:spPr bwMode="auto">
          <a:xfrm>
            <a:off x="5105400" y="4419600"/>
            <a:ext cx="2438400" cy="217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8683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Recapitulation </a:t>
            </a: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143000"/>
          <a:ext cx="9144000" cy="5257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Techniques of cleaning and shaping 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295400"/>
            <a:ext cx="472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="1" dirty="0" smtClean="0"/>
              <a:t>. APICO- CORONAL TECHNIQUES </a:t>
            </a:r>
            <a:endParaRPr lang="en-US" b="1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5410200" y="1066800"/>
          <a:ext cx="33528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/>
          <p:cNvSpPr/>
          <p:nvPr/>
        </p:nvSpPr>
        <p:spPr>
          <a:xfrm>
            <a:off x="3962400" y="1295400"/>
            <a:ext cx="1143000" cy="30480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21336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="1" dirty="0" smtClean="0"/>
              <a:t>. CORONO- APICAL TECHNIQUES </a:t>
            </a:r>
            <a:endParaRPr lang="en-US" b="1" dirty="0"/>
          </a:p>
        </p:txBody>
      </p:sp>
      <p:sp>
        <p:nvSpPr>
          <p:cNvPr id="8" name="Right Arrow 7"/>
          <p:cNvSpPr/>
          <p:nvPr/>
        </p:nvSpPr>
        <p:spPr>
          <a:xfrm>
            <a:off x="4038600" y="2209800"/>
            <a:ext cx="1143000" cy="304800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Diagram 10"/>
          <p:cNvGraphicFramePr/>
          <p:nvPr/>
        </p:nvGraphicFramePr>
        <p:xfrm>
          <a:off x="5410200" y="2057400"/>
          <a:ext cx="3429000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7200" y="3276601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3. DOUBLE FLARE / HYBRID TECHNIQUE 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38862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4. BALANCED FORCE TECHNIQUE /</a:t>
            </a:r>
            <a:r>
              <a:rPr lang="en-US" dirty="0" smtClean="0"/>
              <a:t> </a:t>
            </a:r>
            <a:r>
              <a:rPr lang="en-US" b="1" dirty="0" smtClean="0"/>
              <a:t>Roane  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44196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5. ENDOSONICS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4800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6. LASERS 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7. Non instrumentation technique (NIT) ( root  canal cleaning 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686800" cy="838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APICO – CORONAL TECHNIQUES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52400" y="990600"/>
          <a:ext cx="88392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2057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Standard </a:t>
            </a:r>
            <a:r>
              <a:rPr lang="en-US" b="1" dirty="0" err="1" smtClean="0">
                <a:solidFill>
                  <a:srgbClr val="FF0000"/>
                </a:solidFill>
              </a:rPr>
              <a:t>ized</a:t>
            </a:r>
            <a:r>
              <a:rPr lang="en-US" b="1" dirty="0" smtClean="0">
                <a:solidFill>
                  <a:srgbClr val="FF0000"/>
                </a:solidFill>
              </a:rPr>
              <a:t> technique ( Ingle)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2" name="Diagram 11"/>
          <p:cNvGraphicFramePr/>
          <p:nvPr/>
        </p:nvGraphicFramePr>
        <p:xfrm>
          <a:off x="152400" y="2362200"/>
          <a:ext cx="89916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000" y="4800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Disadvantages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48768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curved canals this technique may lead to </a:t>
            </a:r>
            <a:endParaRPr lang="en-US" b="1" dirty="0"/>
          </a:p>
        </p:txBody>
      </p:sp>
      <p:graphicFrame>
        <p:nvGraphicFramePr>
          <p:cNvPr id="11" name="Diagram 10"/>
          <p:cNvGraphicFramePr/>
          <p:nvPr/>
        </p:nvGraphicFramePr>
        <p:xfrm>
          <a:off x="304800" y="5257800"/>
          <a:ext cx="65532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0" name="Picture 8" descr="DSCN9875"/>
          <p:cNvPicPr>
            <a:picLocks noChangeAspect="1" noChangeArrowheads="1"/>
          </p:cNvPicPr>
          <p:nvPr/>
        </p:nvPicPr>
        <p:blipFill>
          <a:blip r:embed="rId14" cstate="print">
            <a:lum bright="12000" contrast="36000"/>
          </a:blip>
          <a:srcRect l="27212" t="28882" r="22330" b="19050"/>
          <a:stretch>
            <a:fillRect/>
          </a:stretch>
        </p:blipFill>
        <p:spPr>
          <a:xfrm>
            <a:off x="7772400" y="2133600"/>
            <a:ext cx="1371600" cy="1415845"/>
          </a:xfrm>
          <a:prstGeom prst="rect">
            <a:avLst/>
          </a:prstGeom>
          <a:noFill/>
          <a:ln/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934200" y="4038600"/>
            <a:ext cx="1600200" cy="1447800"/>
            <a:chOff x="3022" y="2304"/>
            <a:chExt cx="2120" cy="1882"/>
          </a:xfrm>
        </p:grpSpPr>
        <p:pic>
          <p:nvPicPr>
            <p:cNvPr id="14" name="Picture 10" descr="DSCN9876"/>
            <p:cNvPicPr>
              <a:picLocks noChangeAspect="1" noChangeArrowheads="1"/>
            </p:cNvPicPr>
            <p:nvPr/>
          </p:nvPicPr>
          <p:blipFill>
            <a:blip r:embed="rId15" cstate="print">
              <a:lum bright="6000" contrast="36000"/>
            </a:blip>
            <a:srcRect l="18260" r="35352"/>
            <a:stretch>
              <a:fillRect/>
            </a:stretch>
          </p:blipFill>
          <p:spPr bwMode="auto">
            <a:xfrm>
              <a:off x="3552" y="2304"/>
              <a:ext cx="1590" cy="1632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3022" y="3936"/>
              <a:ext cx="169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u="sng" dirty="0"/>
                <a:t>Hourglass preparation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381001"/>
          <a:ext cx="88392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304800" y="3200400"/>
          <a:ext cx="2667000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Down Arrow 6"/>
          <p:cNvSpPr/>
          <p:nvPr/>
        </p:nvSpPr>
        <p:spPr>
          <a:xfrm>
            <a:off x="914400" y="3733800"/>
            <a:ext cx="762000" cy="13716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00200" y="4114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Is not cleaning &amp; shaping </a:t>
            </a:r>
            <a:endParaRPr lang="en-US" b="1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228600" y="5117068"/>
          <a:ext cx="27432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2" name="Diagram 11"/>
          <p:cNvGraphicFramePr/>
          <p:nvPr/>
        </p:nvGraphicFramePr>
        <p:xfrm>
          <a:off x="152400" y="5638800"/>
          <a:ext cx="8991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1066800"/>
          </a:xfrm>
        </p:spPr>
        <p:txBody>
          <a:bodyPr>
            <a:normAutofit/>
          </a:bodyPr>
          <a:lstStyle/>
          <a:p>
            <a:r>
              <a:rPr lang="en-US" sz="3100" b="1" dirty="0" smtClean="0">
                <a:solidFill>
                  <a:srgbClr val="FF0000"/>
                </a:solidFill>
              </a:rPr>
              <a:t>STEP -  BACK TECHNIQUE (</a:t>
            </a:r>
            <a:r>
              <a:rPr lang="en-US" sz="3100" b="1" dirty="0" err="1" smtClean="0">
                <a:solidFill>
                  <a:srgbClr val="FF0000"/>
                </a:solidFill>
              </a:rPr>
              <a:t>Mullaney</a:t>
            </a:r>
            <a:r>
              <a:rPr lang="en-US" sz="3100" b="1" dirty="0" smtClean="0">
                <a:solidFill>
                  <a:srgbClr val="FF0000"/>
                </a:solidFill>
              </a:rPr>
              <a:t>)</a:t>
            </a:r>
            <a:br>
              <a:rPr lang="en-US" sz="3100" b="1" dirty="0" smtClean="0">
                <a:solidFill>
                  <a:srgbClr val="FF0000"/>
                </a:solidFill>
              </a:rPr>
            </a:br>
            <a:r>
              <a:rPr lang="en-US" sz="2800" dirty="0" smtClean="0"/>
              <a:t>(Telescopic, Serial root canal prep)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0" y="1295401"/>
          <a:ext cx="9144000" cy="5562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Untitled-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228600"/>
            <a:ext cx="1524000" cy="19050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963" t="8662" r="51528" b="64644"/>
          <a:stretch>
            <a:fillRect/>
          </a:stretch>
        </p:blipFill>
        <p:spPr bwMode="auto">
          <a:xfrm>
            <a:off x="533400" y="1371600"/>
            <a:ext cx="8305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457200"/>
          <a:ext cx="91440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contrast="24000"/>
          </a:blip>
          <a:srcRect l="30344" t="9692" r="12222" b="5797"/>
          <a:stretch>
            <a:fillRect/>
          </a:stretch>
        </p:blipFill>
        <p:spPr>
          <a:xfrm>
            <a:off x="228600" y="742950"/>
            <a:ext cx="8686800" cy="6067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8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24000"/>
          </a:blip>
          <a:srcRect l="30344" t="9692" r="52426" b="49173"/>
          <a:stretch>
            <a:fillRect/>
          </a:stretch>
        </p:blipFill>
        <p:spPr>
          <a:xfrm>
            <a:off x="381000" y="0"/>
            <a:ext cx="3886200" cy="3886200"/>
          </a:xfrm>
          <a:noFill/>
          <a:ln/>
        </p:spPr>
      </p:pic>
      <p:sp>
        <p:nvSpPr>
          <p:cNvPr id="220172" name="Rectangle 12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/>
          </a:p>
          <a:p>
            <a:endParaRPr lang="en-US" sz="2800"/>
          </a:p>
        </p:txBody>
      </p:sp>
      <p:pic>
        <p:nvPicPr>
          <p:cNvPr id="220173" name="Picture 13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 l="48952" t="9692" r="34851" b="49173"/>
          <a:stretch>
            <a:fillRect/>
          </a:stretch>
        </p:blipFill>
        <p:spPr bwMode="auto">
          <a:xfrm>
            <a:off x="4800600" y="0"/>
            <a:ext cx="4114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669925" y="5348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0175" name="Text Box 15"/>
          <p:cNvSpPr txBox="1">
            <a:spLocks noChangeArrowheads="1"/>
          </p:cNvSpPr>
          <p:nvPr/>
        </p:nvSpPr>
        <p:spPr bwMode="auto">
          <a:xfrm>
            <a:off x="76200" y="3946525"/>
            <a:ext cx="4572000" cy="2682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WL established ,1</a:t>
            </a:r>
            <a:r>
              <a:rPr lang="en-US" baseline="30000" dirty="0"/>
              <a:t>st</a:t>
            </a:r>
            <a:r>
              <a:rPr lang="en-US" dirty="0"/>
              <a:t> active </a:t>
            </a:r>
            <a:r>
              <a:rPr lang="en-US" dirty="0" err="1"/>
              <a:t>instr</a:t>
            </a:r>
            <a:r>
              <a:rPr lang="en-US" dirty="0"/>
              <a:t> 8,10, 15 lubricated</a:t>
            </a:r>
          </a:p>
          <a:p>
            <a:pPr>
              <a:spcBef>
                <a:spcPct val="50000"/>
              </a:spcBef>
            </a:pPr>
            <a:r>
              <a:rPr lang="en-US" dirty="0"/>
              <a:t>Motion- watch winding – 2 to 3 turns clockwise- counter </a:t>
            </a:r>
            <a:r>
              <a:rPr lang="en-US" dirty="0" err="1"/>
              <a:t>clockwise,retraction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Apical preparation </a:t>
            </a:r>
            <a:r>
              <a:rPr lang="en-US" dirty="0" err="1"/>
              <a:t>upto</a:t>
            </a:r>
            <a:r>
              <a:rPr lang="en-US" dirty="0"/>
              <a:t> the file #25(MAF)to full WL</a:t>
            </a:r>
          </a:p>
          <a:p>
            <a:pPr>
              <a:spcBef>
                <a:spcPct val="50000"/>
              </a:spcBef>
            </a:pPr>
            <a:r>
              <a:rPr lang="en-US" dirty="0"/>
              <a:t>With recapitulation using prior size </a:t>
            </a:r>
          </a:p>
        </p:txBody>
      </p:sp>
      <p:sp>
        <p:nvSpPr>
          <p:cNvPr id="220176" name="Text Box 16"/>
          <p:cNvSpPr txBox="1">
            <a:spLocks noChangeArrowheads="1"/>
          </p:cNvSpPr>
          <p:nvPr/>
        </p:nvSpPr>
        <p:spPr bwMode="auto">
          <a:xfrm>
            <a:off x="4724400" y="4632325"/>
            <a:ext cx="4495800" cy="17684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Stepping back in increments with recapitulation using # 25 file to ensure patency to the constriction with irrigation</a:t>
            </a:r>
          </a:p>
          <a:p>
            <a:pPr>
              <a:spcBef>
                <a:spcPct val="50000"/>
              </a:spcBef>
            </a:pPr>
            <a:r>
              <a:rPr lang="en-US" dirty="0"/>
              <a:t>(step back up the canal 1mm and 1larger </a:t>
            </a:r>
            <a:r>
              <a:rPr lang="en-US" dirty="0" err="1"/>
              <a:t>instr</a:t>
            </a:r>
            <a:r>
              <a:rPr lang="en-US" dirty="0"/>
              <a:t> at a time)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24000"/>
          </a:blip>
          <a:srcRect l="60291" t="50598" r="22218" b="4749"/>
          <a:stretch>
            <a:fillRect/>
          </a:stretch>
        </p:blipFill>
        <p:spPr>
          <a:xfrm>
            <a:off x="39688" y="1905000"/>
            <a:ext cx="3465512" cy="3848100"/>
          </a:xfrm>
          <a:noFill/>
          <a:ln/>
        </p:spPr>
      </p:pic>
      <p:pic>
        <p:nvPicPr>
          <p:cNvPr id="225292" name="Picture 12" descr="Untitled-1 cop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452813" y="0"/>
            <a:ext cx="5691187" cy="6858000"/>
          </a:xfrm>
          <a:noFill/>
          <a:ln/>
        </p:spPr>
      </p:pic>
      <p:pic>
        <p:nvPicPr>
          <p:cNvPr id="1026" name="Picture 2" descr="C:\Users\cons\Desktop\2aa12ab082efe8e94e342dee7a524dc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28600"/>
            <a:ext cx="245192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ADVANTAGES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52400" y="1371600"/>
          <a:ext cx="88392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DISADVANTAGES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304800" y="1752600"/>
          <a:ext cx="86868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661025"/>
          </a:xfrm>
          <a:gradFill rotWithShape="1">
            <a:gsLst>
              <a:gs pos="0">
                <a:srgbClr val="0066FF"/>
              </a:gs>
              <a:gs pos="100000">
                <a:srgbClr val="002F76"/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rtl="0" eaLnBrk="1" hangingPunct="1">
              <a:lnSpc>
                <a:spcPct val="80000"/>
              </a:lnSpc>
            </a:pPr>
            <a:r>
              <a:rPr lang="en-US" altLang="en-US" sz="2400" b="1" dirty="0" smtClean="0">
                <a:solidFill>
                  <a:srgbClr val="EFEF13"/>
                </a:solidFill>
              </a:rPr>
              <a:t>Maxillary anterior teeth                                        #60-80</a:t>
            </a:r>
          </a:p>
          <a:p>
            <a:pPr algn="l" rtl="0" eaLnBrk="1" hangingPunct="1">
              <a:lnSpc>
                <a:spcPct val="80000"/>
              </a:lnSpc>
              <a:buFontTx/>
              <a:buNone/>
            </a:pPr>
            <a:endParaRPr lang="en-US" altLang="en-US" sz="2400" b="1" dirty="0" smtClean="0">
              <a:solidFill>
                <a:srgbClr val="EFEF13"/>
              </a:solidFill>
            </a:endParaRPr>
          </a:p>
          <a:p>
            <a:pPr algn="l" rtl="0" eaLnBrk="1" hangingPunct="1">
              <a:lnSpc>
                <a:spcPct val="80000"/>
              </a:lnSpc>
            </a:pPr>
            <a:r>
              <a:rPr lang="en-US" altLang="en-US" sz="2400" b="1" dirty="0" err="1" smtClean="0">
                <a:solidFill>
                  <a:srgbClr val="EFEF13"/>
                </a:solidFill>
              </a:rPr>
              <a:t>Mandibular</a:t>
            </a:r>
            <a:r>
              <a:rPr lang="en-US" altLang="en-US" sz="2400" b="1" dirty="0" smtClean="0">
                <a:solidFill>
                  <a:srgbClr val="EFEF13"/>
                </a:solidFill>
              </a:rPr>
              <a:t> anterior teeth                                    #35-50</a:t>
            </a:r>
          </a:p>
          <a:p>
            <a:pPr algn="l" rtl="0" eaLnBrk="1" hangingPunct="1">
              <a:lnSpc>
                <a:spcPct val="80000"/>
              </a:lnSpc>
              <a:buFontTx/>
              <a:buNone/>
            </a:pPr>
            <a:endParaRPr lang="en-US" altLang="en-US" sz="2400" b="1" dirty="0" smtClean="0">
              <a:solidFill>
                <a:srgbClr val="EFEF13"/>
              </a:solidFill>
            </a:endParaRPr>
          </a:p>
          <a:p>
            <a:pPr algn="l" rtl="0" eaLnBrk="1" hangingPunct="1">
              <a:lnSpc>
                <a:spcPct val="80000"/>
              </a:lnSpc>
            </a:pPr>
            <a:r>
              <a:rPr lang="en-US" altLang="en-US" sz="2400" b="1" dirty="0" smtClean="0">
                <a:solidFill>
                  <a:srgbClr val="EFEF13"/>
                </a:solidFill>
              </a:rPr>
              <a:t>Single canal bicuspids                                        #35-40</a:t>
            </a:r>
          </a:p>
          <a:p>
            <a:pPr algn="l" rtl="0" eaLnBrk="1" hangingPunct="1">
              <a:lnSpc>
                <a:spcPct val="80000"/>
              </a:lnSpc>
              <a:buFontTx/>
              <a:buNone/>
            </a:pPr>
            <a:endParaRPr lang="en-US" altLang="en-US" sz="2400" b="1" dirty="0" smtClean="0">
              <a:solidFill>
                <a:srgbClr val="EFEF13"/>
              </a:solidFill>
            </a:endParaRPr>
          </a:p>
          <a:p>
            <a:pPr algn="l" rtl="0"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EFEF13"/>
                </a:solidFill>
              </a:rPr>
              <a:t>    </a:t>
            </a:r>
            <a:r>
              <a:rPr lang="en-US" altLang="en-US" sz="2400" b="1" dirty="0" err="1" smtClean="0">
                <a:solidFill>
                  <a:srgbClr val="EFEF13"/>
                </a:solidFill>
              </a:rPr>
              <a:t>Buccal</a:t>
            </a:r>
            <a:r>
              <a:rPr lang="en-US" altLang="en-US" sz="2400" b="1" dirty="0" smtClean="0">
                <a:solidFill>
                  <a:srgbClr val="EFEF13"/>
                </a:solidFill>
              </a:rPr>
              <a:t> canals of maxillary molars                           </a:t>
            </a:r>
          </a:p>
          <a:p>
            <a:pPr algn="l" rtl="0" eaLnBrk="1" hangingPunct="1">
              <a:lnSpc>
                <a:spcPct val="80000"/>
              </a:lnSpc>
              <a:buClr>
                <a:srgbClr val="FFFFCC"/>
              </a:buClr>
            </a:pPr>
            <a:r>
              <a:rPr lang="en-US" altLang="en-US" sz="2400" b="1" dirty="0" smtClean="0">
                <a:solidFill>
                  <a:srgbClr val="EFEF13"/>
                </a:solidFill>
              </a:rPr>
              <a:t>and </a:t>
            </a:r>
            <a:r>
              <a:rPr lang="en-US" altLang="en-US" sz="2400" b="1" dirty="0" err="1" smtClean="0">
                <a:solidFill>
                  <a:srgbClr val="EFEF13"/>
                </a:solidFill>
              </a:rPr>
              <a:t>mesial</a:t>
            </a:r>
            <a:r>
              <a:rPr lang="en-US" altLang="en-US" sz="2400" b="1" dirty="0" smtClean="0">
                <a:solidFill>
                  <a:srgbClr val="EFEF13"/>
                </a:solidFill>
              </a:rPr>
              <a:t> canals of </a:t>
            </a:r>
            <a:r>
              <a:rPr lang="en-US" altLang="en-US" sz="2400" b="1" dirty="0" err="1" smtClean="0">
                <a:solidFill>
                  <a:srgbClr val="EFEF13"/>
                </a:solidFill>
              </a:rPr>
              <a:t>mandibular</a:t>
            </a:r>
            <a:r>
              <a:rPr lang="en-US" altLang="en-US" sz="2400" b="1" dirty="0" smtClean="0">
                <a:solidFill>
                  <a:srgbClr val="EFEF13"/>
                </a:solidFill>
              </a:rPr>
              <a:t> molars          #25-35 </a:t>
            </a:r>
          </a:p>
          <a:p>
            <a:pPr algn="l" rtl="0" eaLnBrk="1" hangingPunct="1">
              <a:lnSpc>
                <a:spcPct val="80000"/>
              </a:lnSpc>
              <a:buClr>
                <a:srgbClr val="FFFFCC"/>
              </a:buClr>
              <a:buFontTx/>
              <a:buNone/>
            </a:pPr>
            <a:r>
              <a:rPr lang="en-US" altLang="en-US" sz="2400" b="1" dirty="0" smtClean="0">
                <a:solidFill>
                  <a:srgbClr val="EFEF13"/>
                </a:solidFill>
              </a:rPr>
              <a:t>    with moderate curves. </a:t>
            </a:r>
          </a:p>
          <a:p>
            <a:pPr algn="l" rtl="0" eaLnBrk="1" hangingPunct="1">
              <a:lnSpc>
                <a:spcPct val="80000"/>
              </a:lnSpc>
              <a:buClr>
                <a:srgbClr val="FFFFCC"/>
              </a:buClr>
              <a:buFontTx/>
              <a:buNone/>
            </a:pPr>
            <a:r>
              <a:rPr lang="en-US" altLang="en-US" sz="2400" b="1" dirty="0" smtClean="0">
                <a:solidFill>
                  <a:srgbClr val="EFEF13"/>
                </a:solidFill>
              </a:rPr>
              <a:t>                                         </a:t>
            </a:r>
          </a:p>
          <a:p>
            <a:pPr algn="l" rtl="0" eaLnBrk="1" hangingPunct="1">
              <a:lnSpc>
                <a:spcPct val="80000"/>
              </a:lnSpc>
            </a:pPr>
            <a:r>
              <a:rPr lang="en-US" altLang="en-US" sz="2400" b="1" dirty="0" smtClean="0">
                <a:solidFill>
                  <a:srgbClr val="EFEF13"/>
                </a:solidFill>
              </a:rPr>
              <a:t>Maxillary molar (palatal canal)                           #50-60</a:t>
            </a:r>
          </a:p>
          <a:p>
            <a:pPr algn="l" rtl="0" eaLnBrk="1" hangingPunct="1">
              <a:lnSpc>
                <a:spcPct val="80000"/>
              </a:lnSpc>
            </a:pPr>
            <a:endParaRPr lang="en-US" altLang="en-US" sz="2400" b="1" dirty="0" smtClean="0">
              <a:solidFill>
                <a:srgbClr val="EFEF13"/>
              </a:solidFill>
            </a:endParaRPr>
          </a:p>
          <a:p>
            <a:pPr algn="l" rtl="0" eaLnBrk="1" hangingPunct="1">
              <a:lnSpc>
                <a:spcPct val="80000"/>
              </a:lnSpc>
            </a:pPr>
            <a:r>
              <a:rPr lang="en-US" altLang="en-US" sz="2400" b="1" dirty="0" smtClean="0">
                <a:solidFill>
                  <a:srgbClr val="EFEF13"/>
                </a:solidFill>
              </a:rPr>
              <a:t>Severely curved fine canals                               #20-25</a:t>
            </a:r>
          </a:p>
          <a:p>
            <a:pPr algn="l" rtl="0" eaLnBrk="1" hangingPunct="1">
              <a:lnSpc>
                <a:spcPct val="80000"/>
              </a:lnSpc>
              <a:buFontTx/>
              <a:buNone/>
            </a:pPr>
            <a:endParaRPr lang="en-US" altLang="en-US" sz="2400" b="1" dirty="0" smtClean="0">
              <a:solidFill>
                <a:srgbClr val="EFEF13"/>
              </a:solidFill>
            </a:endParaRPr>
          </a:p>
          <a:p>
            <a:pPr algn="l" rtl="0" eaLnBrk="1" hangingPunct="1">
              <a:lnSpc>
                <a:spcPct val="80000"/>
              </a:lnSpc>
            </a:pPr>
            <a:r>
              <a:rPr lang="en-US" altLang="en-US" sz="2400" b="1" dirty="0" smtClean="0">
                <a:solidFill>
                  <a:srgbClr val="EFEF13"/>
                </a:solidFill>
              </a:rPr>
              <a:t>Severely curved large canals                             #35-45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41763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TYPICAL SIZES FOR INSTRUMENTATION  </a:t>
            </a:r>
            <a:endParaRPr lang="en-US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48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4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64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64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64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64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64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64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64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64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64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195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8382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CORONO-APICAL TECHNIQUES</a:t>
            </a: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143000"/>
          <a:ext cx="9144000" cy="1676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/>
          <a:srcRect l="54872" t="8877" r="8666" b="57910"/>
          <a:stretch>
            <a:fillRect/>
          </a:stretch>
        </p:blipFill>
        <p:spPr bwMode="auto">
          <a:xfrm>
            <a:off x="685800" y="2971800"/>
            <a:ext cx="6705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OBJECTIVES OF CLEANING AND SHAPING </a:t>
            </a:r>
            <a:endParaRPr lang="en-US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1905000"/>
          <a:ext cx="9144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457200" y="1143000"/>
          <a:ext cx="3505200" cy="60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9445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STEP – DOWN TECHNIQUE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2700" dirty="0" smtClean="0"/>
              <a:t>(</a:t>
            </a:r>
            <a:r>
              <a:rPr lang="en-US" dirty="0" smtClean="0"/>
              <a:t> </a:t>
            </a:r>
            <a:r>
              <a:rPr lang="en-US" sz="2700" b="1" dirty="0" smtClean="0"/>
              <a:t>CROWN – DOWN ; MARSHALL</a:t>
            </a:r>
            <a:r>
              <a:rPr lang="en-US" sz="2700" dirty="0" smtClean="0"/>
              <a:t>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371600"/>
          <a:ext cx="86868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 l="54368" t="65661" r="8501" b="15819"/>
          <a:stretch>
            <a:fillRect/>
          </a:stretch>
        </p:blipFill>
        <p:spPr bwMode="auto">
          <a:xfrm>
            <a:off x="3048000" y="5334000"/>
            <a:ext cx="3200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ADVANTAGES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914400"/>
          <a:ext cx="9144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Step - Back </a:t>
            </a:r>
            <a:r>
              <a:rPr lang="en-US" sz="3600" b="1" dirty="0" err="1" smtClean="0"/>
              <a:t>vs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Crown Down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994" t="12022" r="67951" b="68514"/>
          <a:stretch>
            <a:fillRect/>
          </a:stretch>
        </p:blipFill>
        <p:spPr bwMode="auto">
          <a:xfrm>
            <a:off x="838200" y="1371600"/>
            <a:ext cx="7010400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Major benefits of coronal to apical technique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sz="2800" b="1" dirty="0" smtClean="0"/>
              <a:t>( crown – down technique )</a:t>
            </a:r>
            <a:endParaRPr lang="en-US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295400"/>
          <a:ext cx="91440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Slide 37 cop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2209800"/>
            <a:ext cx="2362200" cy="2147455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CROWN –DOWN PRESSURELESS  TECHNIQUE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7620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DOUBLE FLARE / HYBRID TECHNIQUE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914401"/>
          <a:ext cx="91440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24384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ADVANTAGES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228600" y="2895600"/>
          <a:ext cx="87630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19200"/>
          </a:xfrm>
        </p:spPr>
        <p:txBody>
          <a:bodyPr>
            <a:normAutofit/>
          </a:bodyPr>
          <a:lstStyle/>
          <a:p>
            <a:r>
              <a:rPr lang="en-US" sz="3100" b="1" dirty="0" smtClean="0">
                <a:solidFill>
                  <a:srgbClr val="FF0000"/>
                </a:solidFill>
              </a:rPr>
              <a:t>BALANCED FORCE TECHNIQUE</a:t>
            </a:r>
            <a:br>
              <a:rPr lang="en-US" sz="3100" b="1" dirty="0" smtClean="0">
                <a:solidFill>
                  <a:srgbClr val="FF0000"/>
                </a:solidFill>
              </a:rPr>
            </a:br>
            <a:r>
              <a:rPr lang="en-US" sz="3200" dirty="0" smtClean="0"/>
              <a:t>( Roane , 1985)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1295400"/>
          <a:ext cx="91440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 descr="roane BF copy"/>
          <p:cNvPicPr>
            <a:picLocks noChangeAspect="1" noChangeArrowheads="1"/>
          </p:cNvPicPr>
          <p:nvPr/>
        </p:nvPicPr>
        <p:blipFill>
          <a:blip r:embed="rId6"/>
          <a:srcRect l="7562" t="3999" r="6723" b="5760"/>
          <a:stretch>
            <a:fillRect/>
          </a:stretch>
        </p:blipFill>
        <p:spPr>
          <a:xfrm rot="5400000">
            <a:off x="2978315" y="4121315"/>
            <a:ext cx="1663370" cy="33528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228600"/>
          <a:ext cx="89916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ADVANTAGES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295400"/>
          <a:ext cx="8915400" cy="4830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ENDOSONICS </a:t>
            </a:r>
            <a:r>
              <a:rPr lang="en-US" sz="3200" dirty="0" smtClean="0">
                <a:solidFill>
                  <a:srgbClr val="FF0000"/>
                </a:solidFill>
              </a:rPr>
              <a:t>- </a:t>
            </a:r>
            <a:r>
              <a:rPr lang="en-US" sz="2400" dirty="0" smtClean="0"/>
              <a:t>APPLICATION OF ULTRASONIC PRINCIPLE TO ENDODONTICS 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371600"/>
          <a:ext cx="9144000" cy="480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Biological objectives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8991600" cy="152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533401" y="990600"/>
            <a:ext cx="5897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/>
              <a:t>Complete  </a:t>
            </a:r>
            <a:r>
              <a:rPr lang="en-US" sz="2400" b="1" dirty="0" err="1"/>
              <a:t>debride</a:t>
            </a:r>
            <a:r>
              <a:rPr lang="en-US" sz="2400" b="1" dirty="0"/>
              <a:t>  the pulp space of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56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Mechanical Objectives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0" y="3276600"/>
          <a:ext cx="6553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48400" y="3810000"/>
            <a:ext cx="267656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MECHANISM OF ACTIO</a:t>
            </a:r>
            <a:r>
              <a:rPr lang="en-US" sz="3200" dirty="0" smtClean="0"/>
              <a:t>N 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1295400"/>
          <a:ext cx="91440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7551" t="8418" r="12214" b="55664"/>
          <a:stretch>
            <a:fillRect/>
          </a:stretch>
        </p:blipFill>
        <p:spPr bwMode="auto">
          <a:xfrm>
            <a:off x="1295400" y="1295400"/>
            <a:ext cx="6781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LASERS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52400" y="1295401"/>
          <a:ext cx="87630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152400" y="3773269"/>
          <a:ext cx="8839200" cy="2094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Non – instrumentation root canal cleaning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1371601"/>
          <a:ext cx="91440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685800" y="4415135"/>
          <a:ext cx="8229600" cy="995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762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ROTARY INSTRUMENTATION TECHNIQUE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1"/>
            <a:ext cx="8229600" cy="457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Negotiation </a:t>
            </a:r>
            <a:endParaRPr lang="en-US" sz="2400" b="1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0" y="1219200"/>
          <a:ext cx="9144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0" y="6059269"/>
          <a:ext cx="914400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/>
          <a:srcRect l="47901" t="42090" r="18713" b="41074"/>
          <a:stretch>
            <a:fillRect/>
          </a:stretch>
        </p:blipFill>
        <p:spPr bwMode="auto">
          <a:xfrm>
            <a:off x="3276600" y="2743200"/>
            <a:ext cx="2438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563562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APICAL PREPARATION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914400"/>
          <a:ext cx="8763000" cy="5791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56553" t="36829" r="7596" b="41074"/>
          <a:stretch>
            <a:fillRect/>
          </a:stretch>
        </p:blipFill>
        <p:spPr bwMode="auto">
          <a:xfrm>
            <a:off x="6248400" y="228600"/>
            <a:ext cx="2590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USAGE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52400" y="914401"/>
          <a:ext cx="88392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0" y="381000"/>
          <a:ext cx="56388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32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/>
          <a:srcRect/>
          <a:stretch>
            <a:fillRect/>
          </a:stretch>
        </p:blipFill>
        <p:spPr>
          <a:xfrm>
            <a:off x="5638800" y="2057400"/>
            <a:ext cx="2990850" cy="4019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>
            <a:normAutofit/>
          </a:bodyPr>
          <a:lstStyle/>
          <a:p>
            <a:pPr indent="0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Crown Down Technique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343400" cy="2011362"/>
          </a:xfrm>
        </p:spPr>
        <p:txBody>
          <a:bodyPr>
            <a:normAutofit/>
          </a:bodyPr>
          <a:lstStyle/>
          <a:p>
            <a:pPr marL="448056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• </a:t>
            </a:r>
            <a:r>
              <a:rPr lang="en-US" b="1" dirty="0" smtClean="0"/>
              <a:t>Step 1: Profile - brown #7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• </a:t>
            </a:r>
            <a:r>
              <a:rPr lang="en-US" b="1" dirty="0" smtClean="0"/>
              <a:t>Step 2: Profile - green #6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• </a:t>
            </a:r>
            <a:r>
              <a:rPr lang="en-US" b="1" dirty="0" smtClean="0"/>
              <a:t>Step 3: Profile - blue #5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b="1" dirty="0" smtClean="0"/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b="1" dirty="0" smtClean="0"/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b="1" dirty="0" smtClean="0"/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  <p:pic>
        <p:nvPicPr>
          <p:cNvPr id="5530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3756025"/>
            <a:ext cx="5105400" cy="2809875"/>
          </a:xfrm>
          <a:noFill/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733800"/>
            <a:ext cx="36671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4876800" y="1752600"/>
            <a:ext cx="4038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entury Gothic" pitchFamily="34" charset="0"/>
              </a:rPr>
              <a:t>• </a:t>
            </a:r>
            <a:r>
              <a:rPr lang="en-US" sz="2400" b="1" dirty="0">
                <a:latin typeface="Century Gothic" pitchFamily="34" charset="0"/>
              </a:rPr>
              <a:t>Step 4: Profile - red #4</a:t>
            </a:r>
          </a:p>
          <a:p>
            <a:r>
              <a:rPr lang="en-US" sz="2400" dirty="0">
                <a:latin typeface="Century Gothic" pitchFamily="34" charset="0"/>
              </a:rPr>
              <a:t>• </a:t>
            </a:r>
            <a:r>
              <a:rPr lang="en-US" sz="2400" b="1" dirty="0">
                <a:latin typeface="Century Gothic" pitchFamily="34" charset="0"/>
              </a:rPr>
              <a:t>Step 5: Profile - gold #3</a:t>
            </a:r>
          </a:p>
          <a:p>
            <a:r>
              <a:rPr lang="en-US" sz="2400" dirty="0">
                <a:latin typeface="Century Gothic" pitchFamily="34" charset="0"/>
              </a:rPr>
              <a:t>• </a:t>
            </a:r>
            <a:r>
              <a:rPr lang="en-US" sz="2400" b="1" dirty="0">
                <a:latin typeface="Century Gothic" pitchFamily="34" charset="0"/>
              </a:rPr>
              <a:t>Step 6: Profile - Silver #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/>
          </a:bodyPr>
          <a:lstStyle/>
          <a:p>
            <a:pPr marL="484632" indent="0" algn="l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When is Cleaning &amp; Shaping complete?</a:t>
            </a:r>
            <a:endParaRPr 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143000"/>
          <a:ext cx="9144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1265238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PRINCIPLES OF CLEANING &amp; SHAPING </a:t>
            </a:r>
            <a:endParaRPr lang="en-US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143000"/>
          <a:ext cx="9144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SUMMARY 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528" t="8418" r="24002" b="19186"/>
          <a:stretch>
            <a:fillRect/>
          </a:stretch>
        </p:blipFill>
        <p:spPr bwMode="auto">
          <a:xfrm>
            <a:off x="762000" y="762000"/>
            <a:ext cx="7696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937" t="8933" r="25655" b="66328"/>
          <a:stretch>
            <a:fillRect/>
          </a:stretch>
        </p:blipFill>
        <p:spPr bwMode="auto">
          <a:xfrm>
            <a:off x="381000" y="228600"/>
            <a:ext cx="8382000" cy="640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cons\Downloads\biomechanical-preparation-in-endodontics-13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4800"/>
            <a:ext cx="79248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Hybrid technique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703" t="31923" r="36830" b="21847"/>
          <a:stretch>
            <a:fillRect/>
          </a:stretch>
        </p:blipFill>
        <p:spPr bwMode="auto">
          <a:xfrm>
            <a:off x="609600" y="914400"/>
            <a:ext cx="72390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Long essay </a:t>
            </a:r>
          </a:p>
          <a:p>
            <a:pPr>
              <a:buNone/>
            </a:pPr>
            <a:r>
              <a:rPr lang="en-US" sz="2400" dirty="0" smtClean="0"/>
              <a:t>1.Define BMP &amp; explain in detail about rationale , objectives of cleaning &amp; shaping </a:t>
            </a:r>
          </a:p>
          <a:p>
            <a:pPr>
              <a:buNone/>
            </a:pPr>
            <a:r>
              <a:rPr lang="en-US" sz="2400" dirty="0" smtClean="0"/>
              <a:t>2. Classify techniques of cleaning &amp; shaping . write in detail about step- back technique </a:t>
            </a: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Short notes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Crow down pressure less technique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Balanced force technique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Circumferential filing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Recapitulation</a:t>
            </a:r>
          </a:p>
          <a:p>
            <a:pPr marL="457200" indent="-457200">
              <a:buAutoNum type="arabicPeriod"/>
            </a:pPr>
            <a:r>
              <a:rPr lang="en-US" sz="2400" dirty="0" err="1" smtClean="0"/>
              <a:t>Endosonics</a:t>
            </a:r>
            <a:r>
              <a:rPr lang="en-US" sz="2400" dirty="0" smtClean="0"/>
              <a:t>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Hybrid technique </a:t>
            </a:r>
          </a:p>
          <a:p>
            <a:pPr marL="457200" indent="-457200">
              <a:buNone/>
            </a:pPr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</a:rPr>
              <a:t>Outline form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990601"/>
          <a:ext cx="87630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3429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Convenience form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152400" y="3962400"/>
          <a:ext cx="4648200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/>
          <a:srcRect l="4132" t="8418" r="56553" b="70647"/>
          <a:stretch>
            <a:fillRect/>
          </a:stretch>
        </p:blipFill>
        <p:spPr bwMode="auto">
          <a:xfrm>
            <a:off x="5257800" y="365760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4111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Sanitation of the cavity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685801"/>
          <a:ext cx="8763000" cy="152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2286001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Retention from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152400" y="2667000"/>
          <a:ext cx="88392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4800" y="44196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Resistance form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228600" y="4953000"/>
          <a:ext cx="86868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Extension for prevention 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914400"/>
          <a:ext cx="8763000" cy="2057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5"/>
          <p:cNvSpPr>
            <a:spLocks noChangeArrowheads="1"/>
          </p:cNvSpPr>
          <p:nvPr/>
        </p:nvSpPr>
        <p:spPr bwMode="auto">
          <a:xfrm>
            <a:off x="539750" y="2205038"/>
            <a:ext cx="7991475" cy="1944687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FCCFF"/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/>
            <a:endParaRPr lang="en-US" altLang="en-US" sz="4000" b="1" i="1">
              <a:solidFill>
                <a:srgbClr val="FFFF00"/>
              </a:solidFill>
            </a:endParaRPr>
          </a:p>
        </p:txBody>
      </p:sp>
      <p:sp>
        <p:nvSpPr>
          <p:cNvPr id="21507" name="WordArt 6"/>
          <p:cNvSpPr>
            <a:spLocks noChangeArrowheads="1" noChangeShapeType="1" noTextEdit="1"/>
          </p:cNvSpPr>
          <p:nvPr/>
        </p:nvSpPr>
        <p:spPr bwMode="auto">
          <a:xfrm>
            <a:off x="755650" y="3213100"/>
            <a:ext cx="7591425" cy="215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80"/>
                </a:solidFill>
                <a:latin typeface="Arial Black"/>
              </a:rPr>
              <a:t>Motions of The Instruments</a:t>
            </a:r>
          </a:p>
        </p:txBody>
      </p:sp>
      <p:sp>
        <p:nvSpPr>
          <p:cNvPr id="285703" name="AutoShape 7"/>
          <p:cNvSpPr>
            <a:spLocks noChangeArrowheads="1"/>
          </p:cNvSpPr>
          <p:nvPr/>
        </p:nvSpPr>
        <p:spPr bwMode="auto">
          <a:xfrm rot="-522595">
            <a:off x="0" y="260350"/>
            <a:ext cx="2741613" cy="1712913"/>
          </a:xfrm>
          <a:prstGeom prst="irregularSeal2">
            <a:avLst/>
          </a:prstGeom>
          <a:solidFill>
            <a:srgbClr val="CCFF99"/>
          </a:solidFill>
          <a:ln w="952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/>
            <a:r>
              <a:rPr lang="en-US" altLang="en-US" sz="2800" b="1"/>
              <a:t>Reaming</a:t>
            </a:r>
          </a:p>
        </p:txBody>
      </p:sp>
      <p:sp>
        <p:nvSpPr>
          <p:cNvPr id="285704" name="AutoShape 8"/>
          <p:cNvSpPr>
            <a:spLocks noChangeArrowheads="1"/>
          </p:cNvSpPr>
          <p:nvPr/>
        </p:nvSpPr>
        <p:spPr bwMode="auto">
          <a:xfrm rot="230997">
            <a:off x="2987675" y="765175"/>
            <a:ext cx="2303463" cy="1366838"/>
          </a:xfrm>
          <a:prstGeom prst="irregularSeal1">
            <a:avLst/>
          </a:prstGeom>
          <a:solidFill>
            <a:srgbClr val="CCFF66"/>
          </a:solidFill>
          <a:ln w="952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/>
            <a:r>
              <a:rPr lang="en-US" altLang="en-US" sz="2800" b="1"/>
              <a:t>Filing</a:t>
            </a:r>
          </a:p>
        </p:txBody>
      </p:sp>
      <p:sp>
        <p:nvSpPr>
          <p:cNvPr id="285706" name="AutoShape 10"/>
          <p:cNvSpPr>
            <a:spLocks noChangeArrowheads="1"/>
          </p:cNvSpPr>
          <p:nvPr/>
        </p:nvSpPr>
        <p:spPr bwMode="auto">
          <a:xfrm rot="-666523">
            <a:off x="755650" y="4652963"/>
            <a:ext cx="3563938" cy="1368425"/>
          </a:xfrm>
          <a:prstGeom prst="star8">
            <a:avLst>
              <a:gd name="adj" fmla="val 38250"/>
            </a:avLst>
          </a:prstGeom>
          <a:solidFill>
            <a:srgbClr val="CCFF66"/>
          </a:solidFill>
          <a:ln w="952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/>
            <a:r>
              <a:rPr lang="en-US" altLang="en-US" sz="2800" b="1"/>
              <a:t>Quarter Turn Pull</a:t>
            </a:r>
          </a:p>
        </p:txBody>
      </p:sp>
      <p:sp>
        <p:nvSpPr>
          <p:cNvPr id="285707" name="AutoShape 11"/>
          <p:cNvSpPr>
            <a:spLocks noChangeArrowheads="1"/>
          </p:cNvSpPr>
          <p:nvPr/>
        </p:nvSpPr>
        <p:spPr bwMode="auto">
          <a:xfrm>
            <a:off x="5830888" y="0"/>
            <a:ext cx="3313112" cy="1727200"/>
          </a:xfrm>
          <a:prstGeom prst="irregularSeal1">
            <a:avLst/>
          </a:prstGeom>
          <a:solidFill>
            <a:srgbClr val="CCFF66"/>
          </a:solidFill>
          <a:ln w="952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/>
            <a:r>
              <a:rPr lang="en-US" altLang="en-US" sz="2800" b="1"/>
              <a:t>Watch-Wind</a:t>
            </a:r>
          </a:p>
        </p:txBody>
      </p:sp>
      <p:sp>
        <p:nvSpPr>
          <p:cNvPr id="285708" name="AutoShape 12"/>
          <p:cNvSpPr>
            <a:spLocks noChangeArrowheads="1"/>
          </p:cNvSpPr>
          <p:nvPr/>
        </p:nvSpPr>
        <p:spPr bwMode="auto">
          <a:xfrm rot="510428">
            <a:off x="4716463" y="4652963"/>
            <a:ext cx="4105275" cy="1439862"/>
          </a:xfrm>
          <a:prstGeom prst="star16">
            <a:avLst>
              <a:gd name="adj" fmla="val 37500"/>
            </a:avLst>
          </a:prstGeom>
          <a:solidFill>
            <a:srgbClr val="CCFF66"/>
          </a:solidFill>
          <a:ln w="952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1" eaLnBrk="1" hangingPunct="1"/>
            <a:r>
              <a:rPr lang="en-US" altLang="en-US" sz="2800" b="1"/>
              <a:t>Balanced-Force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5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85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85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85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85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03" grpId="0" animBg="1"/>
      <p:bldP spid="285704" grpId="0" animBg="1"/>
      <p:bldP spid="285706" grpId="0" animBg="1"/>
      <p:bldP spid="285707" grpId="0" animBg="1"/>
      <p:bldP spid="28570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2432</Words>
  <Application>Microsoft Office PowerPoint</Application>
  <PresentationFormat>On-screen Show (4:3)</PresentationFormat>
  <Paragraphs>258</Paragraphs>
  <Slides>54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Office Theme</vt:lpstr>
      <vt:lpstr>Bitmap Image</vt:lpstr>
      <vt:lpstr> CLEANING AND SHAPING OF PULP SPACE – OBJECTIVES , STRATEGIES &amp; TECHNIQUES </vt:lpstr>
      <vt:lpstr>Slide 2</vt:lpstr>
      <vt:lpstr>OBJECTIVES OF CLEANING AND SHAPING </vt:lpstr>
      <vt:lpstr>Biological objectives </vt:lpstr>
      <vt:lpstr>PRINCIPLES OF CLEANING &amp; SHAPING </vt:lpstr>
      <vt:lpstr>Outline form </vt:lpstr>
      <vt:lpstr>Sanitation of the cavity </vt:lpstr>
      <vt:lpstr>Extension for prevention  </vt:lpstr>
      <vt:lpstr>Slide 9</vt:lpstr>
      <vt:lpstr>Instrument manipulation / methods of using instruments </vt:lpstr>
      <vt:lpstr>Features of barded broach &amp; rasps used for extirpation of the pulp </vt:lpstr>
      <vt:lpstr>Slide 12</vt:lpstr>
      <vt:lpstr>Filing / rasping motion </vt:lpstr>
      <vt:lpstr>Watch winding </vt:lpstr>
      <vt:lpstr>Circumferential filing </vt:lpstr>
      <vt:lpstr>Anticurvature filing </vt:lpstr>
      <vt:lpstr>Recapitulation </vt:lpstr>
      <vt:lpstr>Techniques of cleaning and shaping </vt:lpstr>
      <vt:lpstr>APICO – CORONAL TECHNIQUES </vt:lpstr>
      <vt:lpstr>STEP -  BACK TECHNIQUE (Mullaney) (Telescopic, Serial root canal prep)</vt:lpstr>
      <vt:lpstr>Slide 21</vt:lpstr>
      <vt:lpstr>Slide 22</vt:lpstr>
      <vt:lpstr>Slide 23</vt:lpstr>
      <vt:lpstr>Slide 24</vt:lpstr>
      <vt:lpstr>Slide 25</vt:lpstr>
      <vt:lpstr>ADVANTAGES </vt:lpstr>
      <vt:lpstr>DISADVANTAGES </vt:lpstr>
      <vt:lpstr>TYPICAL SIZES FOR INSTRUMENTATION  </vt:lpstr>
      <vt:lpstr>CORONO-APICAL TECHNIQUES</vt:lpstr>
      <vt:lpstr>STEP – DOWN TECHNIQUE  ( CROWN – DOWN ; MARSHALL)</vt:lpstr>
      <vt:lpstr>ADVANTAGES </vt:lpstr>
      <vt:lpstr>Step - Back vs Crown Down </vt:lpstr>
      <vt:lpstr>Major benefits of coronal to apical technique  ( crown – down technique )</vt:lpstr>
      <vt:lpstr>CROWN –DOWN PRESSURELESS  TECHNIQUE </vt:lpstr>
      <vt:lpstr>DOUBLE FLARE / HYBRID TECHNIQUE </vt:lpstr>
      <vt:lpstr>BALANCED FORCE TECHNIQUE ( Roane , 1985)</vt:lpstr>
      <vt:lpstr>Slide 37</vt:lpstr>
      <vt:lpstr>ADVANTAGES </vt:lpstr>
      <vt:lpstr>ENDOSONICS - APPLICATION OF ULTRASONIC PRINCIPLE TO ENDODONTICS </vt:lpstr>
      <vt:lpstr>MECHANISM OF ACTION </vt:lpstr>
      <vt:lpstr>Slide 41</vt:lpstr>
      <vt:lpstr>LASERS </vt:lpstr>
      <vt:lpstr>Non – instrumentation root canal cleaning </vt:lpstr>
      <vt:lpstr>ROTARY INSTRUMENTATION TECHNIQUE </vt:lpstr>
      <vt:lpstr>APICAL PREPARATION </vt:lpstr>
      <vt:lpstr>USAGE </vt:lpstr>
      <vt:lpstr>Slide 47</vt:lpstr>
      <vt:lpstr>Crown Down Technique</vt:lpstr>
      <vt:lpstr>When is Cleaning &amp; Shaping complete?</vt:lpstr>
      <vt:lpstr>SUMMARY  </vt:lpstr>
      <vt:lpstr>Slide 51</vt:lpstr>
      <vt:lpstr>Slide 52</vt:lpstr>
      <vt:lpstr>Hybrid technique </vt:lpstr>
      <vt:lpstr>IMPORTANT QUESTIONS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CLEANING AND SHAPING OF PULP SPACE – OBJECTIVES , STRATEGIES &amp; TECHNIQUES </dc:title>
  <dc:creator>cons</dc:creator>
  <cp:lastModifiedBy>Anitha Medam</cp:lastModifiedBy>
  <cp:revision>168</cp:revision>
  <dcterms:created xsi:type="dcterms:W3CDTF">2020-07-28T04:11:20Z</dcterms:created>
  <dcterms:modified xsi:type="dcterms:W3CDTF">2022-04-08T04:44:26Z</dcterms:modified>
</cp:coreProperties>
</file>